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3"/>
  </p:sldMasterIdLst>
  <p:sldIdLst>
    <p:sldId id="256" r:id="rId4"/>
    <p:sldId id="257" r:id="rId5"/>
    <p:sldId id="259" r:id="rId6"/>
    <p:sldId id="260" r:id="rId7"/>
    <p:sldId id="261" r:id="rId8"/>
  </p:sldIdLst>
  <p:sldSz cx="6858000" cy="9906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9666"/>
    <p:restoredTop sz="94674"/>
  </p:normalViewPr>
  <p:slideViewPr>
    <p:cSldViewPr snapToGrid="0">
      <p:cViewPr varScale="1">
        <p:scale>
          <a:sx n="94" d="100"/>
          <a:sy n="94" d="100"/>
        </p:scale>
        <p:origin x="2640"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microsoft.com/office/2016/11/relationships/changesInfo" Target="changesInfos/changesInfo1.xml"/><Relationship Id="rId3" Type="http://schemas.openxmlformats.org/officeDocument/2006/relationships/slideMaster" Target="slideMasters/slideMaster1.xml"/><Relationship Id="rId7" Type="http://schemas.openxmlformats.org/officeDocument/2006/relationships/slide" Target="slides/slide4.xml"/><Relationship Id="rId12" Type="http://schemas.openxmlformats.org/officeDocument/2006/relationships/tableStyles" Target="tableStyle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3.xml"/><Relationship Id="rId11" Type="http://schemas.openxmlformats.org/officeDocument/2006/relationships/theme" Target="theme/theme1.xml"/><Relationship Id="rId5" Type="http://schemas.openxmlformats.org/officeDocument/2006/relationships/slide" Target="slides/slide2.xml"/><Relationship Id="rId10" Type="http://schemas.openxmlformats.org/officeDocument/2006/relationships/viewProps" Target="viewProps.xml"/><Relationship Id="rId4" Type="http://schemas.openxmlformats.org/officeDocument/2006/relationships/slide" Target="slides/slide1.xml"/><Relationship Id="rId9"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Hatsuda Tomoki (初田 知己)" userId="19eff71a-5215-4caa-bdbd-088fd813fa4d" providerId="ADAL" clId="{5445712F-1ED2-4A2D-A4D1-D60586F344FB}"/>
    <pc:docChg chg="modSld">
      <pc:chgData name="Hatsuda Tomoki (初田 知己)" userId="19eff71a-5215-4caa-bdbd-088fd813fa4d" providerId="ADAL" clId="{5445712F-1ED2-4A2D-A4D1-D60586F344FB}" dt="2024-06-18T06:43:32.484" v="211" actId="1035"/>
      <pc:docMkLst>
        <pc:docMk/>
      </pc:docMkLst>
      <pc:sldChg chg="modSp mod">
        <pc:chgData name="Hatsuda Tomoki (初田 知己)" userId="19eff71a-5215-4caa-bdbd-088fd813fa4d" providerId="ADAL" clId="{5445712F-1ED2-4A2D-A4D1-D60586F344FB}" dt="2024-06-17T11:01:45.417" v="136" actId="14100"/>
        <pc:sldMkLst>
          <pc:docMk/>
          <pc:sldMk cId="3957915098" sldId="256"/>
        </pc:sldMkLst>
        <pc:spChg chg="mod">
          <ac:chgData name="Hatsuda Tomoki (初田 知己)" userId="19eff71a-5215-4caa-bdbd-088fd813fa4d" providerId="ADAL" clId="{5445712F-1ED2-4A2D-A4D1-D60586F344FB}" dt="2024-06-17T11:01:45.417" v="136" actId="14100"/>
          <ac:spMkLst>
            <pc:docMk/>
            <pc:sldMk cId="3957915098" sldId="256"/>
            <ac:spMk id="92" creationId="{276567A2-E73C-A6FF-F8FB-5A3CCCFC5FBE}"/>
          </ac:spMkLst>
        </pc:spChg>
      </pc:sldChg>
      <pc:sldChg chg="modSp mod">
        <pc:chgData name="Hatsuda Tomoki (初田 知己)" userId="19eff71a-5215-4caa-bdbd-088fd813fa4d" providerId="ADAL" clId="{5445712F-1ED2-4A2D-A4D1-D60586F344FB}" dt="2024-06-18T06:43:32.484" v="211" actId="1035"/>
        <pc:sldMkLst>
          <pc:docMk/>
          <pc:sldMk cId="3591197679" sldId="260"/>
        </pc:sldMkLst>
        <pc:spChg chg="mod">
          <ac:chgData name="Hatsuda Tomoki (初田 知己)" userId="19eff71a-5215-4caa-bdbd-088fd813fa4d" providerId="ADAL" clId="{5445712F-1ED2-4A2D-A4D1-D60586F344FB}" dt="2024-06-18T06:43:32.484" v="211" actId="1035"/>
          <ac:spMkLst>
            <pc:docMk/>
            <pc:sldMk cId="3591197679" sldId="260"/>
            <ac:spMk id="4" creationId="{FC5F5341-6901-0C1C-496E-0C1714B4C04C}"/>
          </ac:spMkLst>
        </pc:spChg>
        <pc:spChg chg="mod">
          <ac:chgData name="Hatsuda Tomoki (初田 知己)" userId="19eff71a-5215-4caa-bdbd-088fd813fa4d" providerId="ADAL" clId="{5445712F-1ED2-4A2D-A4D1-D60586F344FB}" dt="2024-06-18T06:42:33.344" v="206" actId="20577"/>
          <ac:spMkLst>
            <pc:docMk/>
            <pc:sldMk cId="3591197679" sldId="260"/>
            <ac:spMk id="11" creationId="{420D3042-C61E-EBB6-C27D-C78B723F6006}"/>
          </ac:spMkLst>
        </pc:spChg>
      </pc:sldChg>
      <pc:sldChg chg="modSp mod">
        <pc:chgData name="Hatsuda Tomoki (初田 知己)" userId="19eff71a-5215-4caa-bdbd-088fd813fa4d" providerId="ADAL" clId="{5445712F-1ED2-4A2D-A4D1-D60586F344FB}" dt="2024-06-17T10:59:35.808" v="135" actId="20577"/>
        <pc:sldMkLst>
          <pc:docMk/>
          <pc:sldMk cId="314256703" sldId="261"/>
        </pc:sldMkLst>
        <pc:spChg chg="mod">
          <ac:chgData name="Hatsuda Tomoki (初田 知己)" userId="19eff71a-5215-4caa-bdbd-088fd813fa4d" providerId="ADAL" clId="{5445712F-1ED2-4A2D-A4D1-D60586F344FB}" dt="2024-06-17T10:59:35.808" v="135" actId="20577"/>
          <ac:spMkLst>
            <pc:docMk/>
            <pc:sldMk cId="314256703" sldId="261"/>
            <ac:spMk id="6" creationId="{1F3EE9D1-C37C-8377-0635-67239BF13FA7}"/>
          </ac:spMkLst>
        </pc:spChg>
        <pc:spChg chg="mod">
          <ac:chgData name="Hatsuda Tomoki (初田 知己)" userId="19eff71a-5215-4caa-bdbd-088fd813fa4d" providerId="ADAL" clId="{5445712F-1ED2-4A2D-A4D1-D60586F344FB}" dt="2024-06-17T10:56:10.987" v="6" actId="20577"/>
          <ac:spMkLst>
            <pc:docMk/>
            <pc:sldMk cId="314256703" sldId="261"/>
            <ac:spMk id="11" creationId="{2ADFA3BA-259E-0E31-CF38-E75457860B9F}"/>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179081406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34252590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225708244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32242609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34554549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30731955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28435164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208453055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211830714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2"/>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18392188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2"/>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67022EF-DBB3-4F4C-9A8B-A3C9FEA00679}" type="datetimeFigureOut">
              <a:rPr kumimoji="1" lang="ja-JP" altLang="en-US" smtClean="0"/>
              <a:t>2024/6/20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284497232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7" y="9181397"/>
            <a:ext cx="1543050" cy="527403"/>
          </a:xfrm>
          <a:prstGeom prst="rect">
            <a:avLst/>
          </a:prstGeom>
        </p:spPr>
        <p:txBody>
          <a:bodyPr vert="horz" lIns="91440" tIns="45720" rIns="91440" bIns="45720" rtlCol="0" anchor="ctr"/>
          <a:lstStyle>
            <a:lvl1pPr algn="l">
              <a:defRPr sz="900">
                <a:solidFill>
                  <a:schemeClr val="tx1">
                    <a:tint val="82000"/>
                  </a:schemeClr>
                </a:solidFill>
              </a:defRPr>
            </a:lvl1pPr>
          </a:lstStyle>
          <a:p>
            <a:fld id="{C67022EF-DBB3-4F4C-9A8B-A3C9FEA00679}" type="datetimeFigureOut">
              <a:rPr kumimoji="1" lang="ja-JP" altLang="en-US" smtClean="0"/>
              <a:t>2024/6/20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82000"/>
                  </a:schemeClr>
                </a:solidFill>
              </a:defRPr>
            </a:lvl1pPr>
          </a:lstStyle>
          <a:p>
            <a:fld id="{761CBAE5-BA98-2948-A416-F69790265BD4}" type="slidenum">
              <a:rPr kumimoji="1" lang="ja-JP" altLang="en-US" smtClean="0"/>
              <a:t>‹#›</a:t>
            </a:fld>
            <a:endParaRPr kumimoji="1" lang="ja-JP" altLang="en-US"/>
          </a:p>
        </p:txBody>
      </p:sp>
    </p:spTree>
    <p:extLst>
      <p:ext uri="{BB962C8B-B14F-4D97-AF65-F5344CB8AC3E}">
        <p14:creationId xmlns:p14="http://schemas.microsoft.com/office/powerpoint/2010/main" val="348291789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8" name="Group 75">
            <a:extLst>
              <a:ext uri="{FF2B5EF4-FFF2-40B4-BE49-F238E27FC236}">
                <a16:creationId xmlns:a16="http://schemas.microsoft.com/office/drawing/2014/main" id="{4BE4A2EC-8010-C0C7-9A2E-2591D67E9D39}"/>
              </a:ext>
            </a:extLst>
          </p:cNvPr>
          <p:cNvGrpSpPr/>
          <p:nvPr/>
        </p:nvGrpSpPr>
        <p:grpSpPr>
          <a:xfrm>
            <a:off x="1095964" y="355073"/>
            <a:ext cx="4666071" cy="9195853"/>
            <a:chOff x="463901" y="1790199"/>
            <a:chExt cx="2088000" cy="4115012"/>
          </a:xfrm>
        </p:grpSpPr>
        <p:sp>
          <p:nvSpPr>
            <p:cNvPr id="89" name="角丸四角形 1">
              <a:extLst>
                <a:ext uri="{FF2B5EF4-FFF2-40B4-BE49-F238E27FC236}">
                  <a16:creationId xmlns:a16="http://schemas.microsoft.com/office/drawing/2014/main" id="{37536512-06BB-C598-4CCA-39AD78D57AAD}"/>
                </a:ext>
              </a:extLst>
            </p:cNvPr>
            <p:cNvSpPr/>
            <p:nvPr/>
          </p:nvSpPr>
          <p:spPr>
            <a:xfrm>
              <a:off x="463901" y="1790199"/>
              <a:ext cx="2088000" cy="4115012"/>
            </a:xfrm>
            <a:prstGeom prst="roundRect">
              <a:avLst>
                <a:gd name="adj" fmla="val 4493"/>
              </a:avLst>
            </a:prstGeom>
            <a:solidFill>
              <a:srgbClr val="FFFFFF"/>
            </a:solidFill>
            <a:ln w="25400" cap="flat" cmpd="sng" algn="ctr">
              <a:solidFill>
                <a:srgbClr val="00B7F1"/>
              </a:solid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ja-JP" altLang="en-US"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90" name="テキスト ボックス 2">
              <a:extLst>
                <a:ext uri="{FF2B5EF4-FFF2-40B4-BE49-F238E27FC236}">
                  <a16:creationId xmlns:a16="http://schemas.microsoft.com/office/drawing/2014/main" id="{A645097A-8BB4-3965-C590-62BE74F003BD}"/>
                </a:ext>
              </a:extLst>
            </p:cNvPr>
            <p:cNvSpPr txBox="1"/>
            <p:nvPr/>
          </p:nvSpPr>
          <p:spPr>
            <a:xfrm>
              <a:off x="639648" y="2453174"/>
              <a:ext cx="1727636" cy="204236"/>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800" b="1" i="0" u="none" strike="noStrike" kern="0" cap="none" spc="0" normalizeH="0" baseline="0" noProof="0">
                  <a:ln>
                    <a:noFill/>
                  </a:ln>
                  <a:solidFill>
                    <a:srgbClr val="000000"/>
                  </a:solidFill>
                  <a:effectLst/>
                  <a:uLnTx/>
                  <a:uFillTx/>
                  <a:latin typeface="游ゴシック"/>
                </a:rPr>
                <a:t>鈴木おさむ（</a:t>
              </a:r>
              <a:r>
                <a:rPr kumimoji="1" lang="en-US" altLang="ja-JP" sz="2800" b="1" i="0" u="none" strike="noStrike" kern="0" cap="none" spc="0" normalizeH="0" baseline="0" noProof="0" dirty="0">
                  <a:ln>
                    <a:noFill/>
                  </a:ln>
                  <a:solidFill>
                    <a:srgbClr val="000000"/>
                  </a:solidFill>
                  <a:effectLst/>
                  <a:uLnTx/>
                  <a:uFillTx/>
                  <a:latin typeface="游ゴシック"/>
                </a:rPr>
                <a:t>80 </a:t>
              </a:r>
              <a:r>
                <a:rPr kumimoji="1" lang="ja-JP" altLang="en-US" sz="2800" b="1" i="0" u="none" strike="noStrike" kern="0" cap="none" spc="0" normalizeH="0" baseline="0" noProof="0">
                  <a:ln>
                    <a:noFill/>
                  </a:ln>
                  <a:solidFill>
                    <a:srgbClr val="000000"/>
                  </a:solidFill>
                  <a:effectLst/>
                  <a:uLnTx/>
                  <a:uFillTx/>
                  <a:latin typeface="游ゴシック"/>
                </a:rPr>
                <a:t>歳）</a:t>
              </a:r>
              <a:endParaRPr kumimoji="1" lang="en-US" altLang="ja-JP" sz="2800" b="0" i="0" u="none" strike="noStrike" kern="0" cap="none" spc="0" normalizeH="0" baseline="0" noProof="0" dirty="0">
                <a:ln>
                  <a:noFill/>
                </a:ln>
                <a:solidFill>
                  <a:srgbClr val="000000"/>
                </a:solidFill>
                <a:effectLst/>
                <a:uLnTx/>
                <a:uFillTx/>
                <a:latin typeface="游ゴシック"/>
              </a:endParaRPr>
            </a:p>
          </p:txBody>
        </p:sp>
        <p:sp>
          <p:nvSpPr>
            <p:cNvPr id="91" name="テキスト ボックス 3">
              <a:extLst>
                <a:ext uri="{FF2B5EF4-FFF2-40B4-BE49-F238E27FC236}">
                  <a16:creationId xmlns:a16="http://schemas.microsoft.com/office/drawing/2014/main" id="{47DEA26D-72E7-B298-7684-04547BE0FB94}"/>
                </a:ext>
              </a:extLst>
            </p:cNvPr>
            <p:cNvSpPr txBox="1"/>
            <p:nvPr/>
          </p:nvSpPr>
          <p:spPr>
            <a:xfrm>
              <a:off x="648520" y="5327129"/>
              <a:ext cx="1727636" cy="267216"/>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b="1" i="0" u="none" strike="noStrike" kern="0" cap="none" spc="0" normalizeH="0" baseline="0" noProof="0">
                  <a:ln>
                    <a:noFill/>
                  </a:ln>
                  <a:solidFill>
                    <a:srgbClr val="00B7F1"/>
                  </a:solidFill>
                  <a:effectLst/>
                  <a:uLnTx/>
                  <a:uFillTx/>
                  <a:latin typeface="游ゴシック" panose="020B0400000000000000" pitchFamily="50" charset="-128"/>
                  <a:ea typeface="游ゴシック" panose="020B0400000000000000" pitchFamily="50" charset="-128"/>
                </a:rPr>
                <a:t>休日の過ごし方</a:t>
              </a:r>
              <a:endParaRPr kumimoji="1" lang="en-US" altLang="ja-JP" b="1" i="0" u="none" strike="noStrike" kern="0" cap="none" spc="0" normalizeH="0" baseline="0" noProof="0" dirty="0">
                <a:ln>
                  <a:noFill/>
                </a:ln>
                <a:solidFill>
                  <a:srgbClr val="00B7F1"/>
                </a:solidFill>
                <a:effectLst/>
                <a:uLnTx/>
                <a:uFillTx/>
                <a:latin typeface="游ゴシック" panose="020B0400000000000000" pitchFamily="50" charset="-128"/>
                <a:ea typeface="游ゴシック" panose="020B0400000000000000" pitchFamily="50" charset="-128"/>
              </a:endParaRPr>
            </a:p>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b="0" i="0" u="none" strike="noStrike" kern="0" cap="none" spc="0" normalizeH="0" baseline="0" noProof="0">
                  <a:ln>
                    <a:noFill/>
                  </a:ln>
                  <a:solidFill>
                    <a:srgbClr val="000000"/>
                  </a:solidFill>
                  <a:effectLst/>
                  <a:uLnTx/>
                  <a:uFillTx/>
                  <a:latin typeface="游ゴシック" panose="020B0400000000000000" pitchFamily="50" charset="-128"/>
                  <a:ea typeface="游ゴシック" panose="020B0400000000000000" pitchFamily="50" charset="-128"/>
                </a:rPr>
                <a:t>散歩、テレビ、カラオケ</a:t>
              </a:r>
              <a:endParaRPr kumimoji="1" lang="en-US" altLang="ja-JP"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p:txBody>
        </p:sp>
        <p:sp>
          <p:nvSpPr>
            <p:cNvPr id="92" name="テキスト ボックス 4">
              <a:extLst>
                <a:ext uri="{FF2B5EF4-FFF2-40B4-BE49-F238E27FC236}">
                  <a16:creationId xmlns:a16="http://schemas.microsoft.com/office/drawing/2014/main" id="{276567A2-E73C-A6FF-F8FB-5A3CCCFC5FBE}"/>
                </a:ext>
              </a:extLst>
            </p:cNvPr>
            <p:cNvSpPr txBox="1"/>
            <p:nvPr/>
          </p:nvSpPr>
          <p:spPr>
            <a:xfrm>
              <a:off x="648521" y="3948376"/>
              <a:ext cx="1607415" cy="948958"/>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b="0" i="0" u="none" strike="noStrike" kern="0" cap="none" spc="0" normalizeH="0" baseline="0" noProof="0" dirty="0">
                  <a:ln>
                    <a:noFill/>
                  </a:ln>
                  <a:solidFill>
                    <a:srgbClr val="FFFFFF">
                      <a:lumMod val="65000"/>
                    </a:srgbClr>
                  </a:solidFill>
                  <a:effectLst/>
                  <a:uLnTx/>
                  <a:uFillTx/>
                  <a:latin typeface="游ゴシック" panose="020B0400000000000000" pitchFamily="50" charset="-128"/>
                  <a:ea typeface="游ゴシック" panose="020B0400000000000000" pitchFamily="50" charset="-128"/>
                </a:rPr>
                <a:t>工場の生産技術のエンジニアとして働く。高い専門技術を生かした業務に加え、現場社員の育成を任されている。</a:t>
              </a:r>
              <a:r>
                <a:rPr kumimoji="1" lang="ja-JP" altLang="en-US"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パートナーが</a:t>
              </a:r>
              <a:r>
                <a:rPr kumimoji="1" lang="en-US" altLang="ja-JP"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5</a:t>
              </a:r>
              <a:r>
                <a:rPr kumimoji="1" lang="ja-JP" altLang="en-US"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年前に他界し独居。子や孫は県外に住み、ビデオ通話するがなかなか会えない。</a:t>
              </a:r>
              <a:endParaRPr kumimoji="1" lang="en-US" altLang="ja-JP"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p:txBody>
        </p:sp>
        <p:sp>
          <p:nvSpPr>
            <p:cNvPr id="93" name="Rounded Rectangle 80">
              <a:extLst>
                <a:ext uri="{FF2B5EF4-FFF2-40B4-BE49-F238E27FC236}">
                  <a16:creationId xmlns:a16="http://schemas.microsoft.com/office/drawing/2014/main" id="{AC0B62D3-2F82-6AAF-EC52-EBCB209F6733}"/>
                </a:ext>
              </a:extLst>
            </p:cNvPr>
            <p:cNvSpPr/>
            <p:nvPr/>
          </p:nvSpPr>
          <p:spPr>
            <a:xfrm>
              <a:off x="463901" y="1790199"/>
              <a:ext cx="1322029" cy="461659"/>
            </a:xfrm>
            <a:prstGeom prst="roundRect">
              <a:avLst/>
            </a:prstGeom>
            <a:solidFill>
              <a:srgbClr val="00B7F1"/>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94" name="Rectangle 81">
              <a:extLst>
                <a:ext uri="{FF2B5EF4-FFF2-40B4-BE49-F238E27FC236}">
                  <a16:creationId xmlns:a16="http://schemas.microsoft.com/office/drawing/2014/main" id="{AFF1EC94-CE8F-B955-F872-A4BE1D251697}"/>
                </a:ext>
              </a:extLst>
            </p:cNvPr>
            <p:cNvSpPr/>
            <p:nvPr/>
          </p:nvSpPr>
          <p:spPr>
            <a:xfrm>
              <a:off x="1589080" y="1790199"/>
              <a:ext cx="196850" cy="292023"/>
            </a:xfrm>
            <a:prstGeom prst="rect">
              <a:avLst/>
            </a:prstGeom>
            <a:solidFill>
              <a:srgbClr val="00B7F1"/>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95" name="Rectangle 82">
              <a:extLst>
                <a:ext uri="{FF2B5EF4-FFF2-40B4-BE49-F238E27FC236}">
                  <a16:creationId xmlns:a16="http://schemas.microsoft.com/office/drawing/2014/main" id="{ADA5388E-E8F4-B820-CB62-4F0DF6D540EF}"/>
                </a:ext>
              </a:extLst>
            </p:cNvPr>
            <p:cNvSpPr/>
            <p:nvPr/>
          </p:nvSpPr>
          <p:spPr>
            <a:xfrm rot="5400000">
              <a:off x="511488" y="2007421"/>
              <a:ext cx="196850" cy="292023"/>
            </a:xfrm>
            <a:prstGeom prst="rect">
              <a:avLst/>
            </a:prstGeom>
            <a:solidFill>
              <a:srgbClr val="00B7F1"/>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96" name="テキスト ボックス 21">
              <a:extLst>
                <a:ext uri="{FF2B5EF4-FFF2-40B4-BE49-F238E27FC236}">
                  <a16:creationId xmlns:a16="http://schemas.microsoft.com/office/drawing/2014/main" id="{69FA76CE-5E24-47A4-02C3-3D6A7EF93299}"/>
                </a:ext>
              </a:extLst>
            </p:cNvPr>
            <p:cNvSpPr txBox="1"/>
            <p:nvPr/>
          </p:nvSpPr>
          <p:spPr>
            <a:xfrm>
              <a:off x="567600" y="1901392"/>
              <a:ext cx="1889475" cy="234133"/>
            </a:xfrm>
            <a:prstGeom prst="rect">
              <a:avLst/>
            </a:prstGeom>
            <a:noFill/>
          </p:spPr>
          <p:txBody>
            <a:bodyPr wrap="square">
              <a:spAutoFit/>
            </a:bodyPr>
            <a:lstStyle/>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sz="2800" b="1" i="0" u="none" strike="noStrike" kern="0" cap="none" spc="0" normalizeH="0" baseline="0" noProof="0" dirty="0">
                  <a:ln>
                    <a:noFill/>
                  </a:ln>
                  <a:solidFill>
                    <a:srgbClr val="FFFFFF"/>
                  </a:solidFill>
                  <a:effectLst/>
                  <a:uLnTx/>
                  <a:uFillTx/>
                  <a:latin typeface="游ゴシック" panose="020B0400000000000000" pitchFamily="50" charset="-128"/>
                  <a:ea typeface="游ゴシック" panose="020B0400000000000000" pitchFamily="50" charset="-128"/>
                </a:rPr>
                <a:t>高齢単身家族</a:t>
              </a:r>
              <a:endParaRPr kumimoji="1" lang="ja-JP" altLang="en-US" sz="2800" b="0" i="0" u="none" strike="noStrike" kern="0" cap="none" spc="0" normalizeH="0" baseline="0" noProof="0" dirty="0">
                <a:ln>
                  <a:noFill/>
                </a:ln>
                <a:solidFill>
                  <a:srgbClr val="FFFFFF"/>
                </a:solidFill>
                <a:effectLst/>
                <a:uLnTx/>
                <a:uFillTx/>
                <a:latin typeface="游ゴシック" panose="020B0400000000000000" pitchFamily="50" charset="-128"/>
                <a:ea typeface="游ゴシック" panose="020B0400000000000000" pitchFamily="50" charset="-128"/>
              </a:endParaRPr>
            </a:p>
          </p:txBody>
        </p:sp>
        <p:sp>
          <p:nvSpPr>
            <p:cNvPr id="97" name="テキスト ボックス 2">
              <a:extLst>
                <a:ext uri="{FF2B5EF4-FFF2-40B4-BE49-F238E27FC236}">
                  <a16:creationId xmlns:a16="http://schemas.microsoft.com/office/drawing/2014/main" id="{E8113C5F-D805-09D7-B4C1-FD7EAB8B890C}"/>
                </a:ext>
              </a:extLst>
            </p:cNvPr>
            <p:cNvSpPr txBox="1"/>
            <p:nvPr/>
          </p:nvSpPr>
          <p:spPr>
            <a:xfrm>
              <a:off x="648520" y="2816704"/>
              <a:ext cx="1727636" cy="600455"/>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000" b="1" i="0" u="none" strike="noStrike" kern="0" cap="none" spc="0" normalizeH="0" baseline="0" noProof="0" dirty="0">
                  <a:ln>
                    <a:noFill/>
                  </a:ln>
                  <a:solidFill>
                    <a:srgbClr val="00B7F1"/>
                  </a:solidFill>
                  <a:effectLst/>
                  <a:uLnTx/>
                  <a:uFillTx/>
                  <a:latin typeface="游ゴシック" panose="020B0400000000000000" pitchFamily="50" charset="-128"/>
                  <a:ea typeface="游ゴシック" panose="020B0400000000000000" pitchFamily="50" charset="-128"/>
                </a:rPr>
                <a:t>家族構成</a:t>
              </a:r>
              <a:endParaRPr kumimoji="1" lang="en-US" altLang="ja-JP" sz="2000" b="1" i="0" u="none" strike="noStrike" kern="0" cap="none" spc="0" normalizeH="0" baseline="0" noProof="0" dirty="0">
                <a:ln>
                  <a:noFill/>
                </a:ln>
                <a:solidFill>
                  <a:srgbClr val="00B7F1"/>
                </a:solidFill>
                <a:effectLst/>
                <a:uLnTx/>
                <a:uFillTx/>
                <a:latin typeface="游ゴシック" panose="020B0400000000000000" pitchFamily="50" charset="-128"/>
                <a:ea typeface="游ゴシック" panose="020B0400000000000000" pitchFamily="50" charset="-128"/>
              </a:endParaRPr>
            </a:p>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000"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別居</a:t>
              </a:r>
              <a:endParaRPr kumimoji="1" lang="en-US" altLang="ja-JP" sz="2000"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・息子夫婦</a:t>
              </a:r>
              <a:endParaRPr kumimoji="1" lang="en-US" altLang="ja-JP"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・孫</a:t>
              </a:r>
              <a:endParaRPr kumimoji="1" lang="en-US" altLang="ja-JP"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p:txBody>
        </p:sp>
        <p:cxnSp>
          <p:nvCxnSpPr>
            <p:cNvPr id="98" name="Straight Connector 85">
              <a:extLst>
                <a:ext uri="{FF2B5EF4-FFF2-40B4-BE49-F238E27FC236}">
                  <a16:creationId xmlns:a16="http://schemas.microsoft.com/office/drawing/2014/main" id="{135F44FD-F767-6A46-C619-1C241C491F07}"/>
                </a:ext>
              </a:extLst>
            </p:cNvPr>
            <p:cNvCxnSpPr>
              <a:cxnSpLocks/>
            </p:cNvCxnSpPr>
            <p:nvPr/>
          </p:nvCxnSpPr>
          <p:spPr>
            <a:xfrm>
              <a:off x="639647" y="3791530"/>
              <a:ext cx="1727637" cy="0"/>
            </a:xfrm>
            <a:prstGeom prst="line">
              <a:avLst/>
            </a:prstGeom>
            <a:noFill/>
            <a:ln w="6350" cap="flat" cmpd="sng" algn="ctr">
              <a:solidFill>
                <a:srgbClr val="FFFFFF">
                  <a:lumMod val="65000"/>
                </a:srgbClr>
              </a:solidFill>
              <a:prstDash val="solid"/>
              <a:miter lim="800000"/>
            </a:ln>
            <a:effectLst/>
          </p:spPr>
        </p:cxnSp>
        <p:cxnSp>
          <p:nvCxnSpPr>
            <p:cNvPr id="99" name="Straight Connector 86">
              <a:extLst>
                <a:ext uri="{FF2B5EF4-FFF2-40B4-BE49-F238E27FC236}">
                  <a16:creationId xmlns:a16="http://schemas.microsoft.com/office/drawing/2014/main" id="{1071C338-BA7D-5B7C-7136-E8E607A39D40}"/>
                </a:ext>
              </a:extLst>
            </p:cNvPr>
            <p:cNvCxnSpPr>
              <a:cxnSpLocks/>
            </p:cNvCxnSpPr>
            <p:nvPr/>
          </p:nvCxnSpPr>
          <p:spPr>
            <a:xfrm>
              <a:off x="639647" y="5163929"/>
              <a:ext cx="1728000" cy="0"/>
            </a:xfrm>
            <a:prstGeom prst="line">
              <a:avLst/>
            </a:prstGeom>
            <a:noFill/>
            <a:ln w="6350" cap="flat" cmpd="sng" algn="ctr">
              <a:solidFill>
                <a:srgbClr val="FFFFFF">
                  <a:lumMod val="65000"/>
                </a:srgbClr>
              </a:solidFill>
              <a:prstDash val="solid"/>
              <a:miter lim="800000"/>
            </a:ln>
            <a:effectLst/>
          </p:spPr>
        </p:cxnSp>
      </p:grpSp>
    </p:spTree>
    <p:extLst>
      <p:ext uri="{BB962C8B-B14F-4D97-AF65-F5344CB8AC3E}">
        <p14:creationId xmlns:p14="http://schemas.microsoft.com/office/powerpoint/2010/main" val="395791509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51">
            <a:extLst>
              <a:ext uri="{FF2B5EF4-FFF2-40B4-BE49-F238E27FC236}">
                <a16:creationId xmlns:a16="http://schemas.microsoft.com/office/drawing/2014/main" id="{61823746-E831-2493-BC08-D61DD61F466F}"/>
              </a:ext>
            </a:extLst>
          </p:cNvPr>
          <p:cNvGrpSpPr/>
          <p:nvPr/>
        </p:nvGrpSpPr>
        <p:grpSpPr>
          <a:xfrm>
            <a:off x="1095964" y="355073"/>
            <a:ext cx="4666071" cy="9195853"/>
            <a:chOff x="2746840" y="1790199"/>
            <a:chExt cx="2088000" cy="4115012"/>
          </a:xfrm>
        </p:grpSpPr>
        <p:sp>
          <p:nvSpPr>
            <p:cNvPr id="5" name="角丸四角形 1">
              <a:extLst>
                <a:ext uri="{FF2B5EF4-FFF2-40B4-BE49-F238E27FC236}">
                  <a16:creationId xmlns:a16="http://schemas.microsoft.com/office/drawing/2014/main" id="{4022DDD8-85B7-4E9C-B1F4-6171D3A80EB1}"/>
                </a:ext>
              </a:extLst>
            </p:cNvPr>
            <p:cNvSpPr/>
            <p:nvPr/>
          </p:nvSpPr>
          <p:spPr>
            <a:xfrm>
              <a:off x="2746840" y="1790199"/>
              <a:ext cx="2088000" cy="4115012"/>
            </a:xfrm>
            <a:prstGeom prst="roundRect">
              <a:avLst>
                <a:gd name="adj" fmla="val 4493"/>
              </a:avLst>
            </a:prstGeom>
            <a:solidFill>
              <a:srgbClr val="FFFFFF"/>
            </a:solidFill>
            <a:ln w="25400" cap="flat" cmpd="sng" algn="ctr">
              <a:solidFill>
                <a:srgbClr val="AD00CC"/>
              </a:solid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ja-JP" altLang="en-US"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6" name="テキスト ボックス 2">
              <a:extLst>
                <a:ext uri="{FF2B5EF4-FFF2-40B4-BE49-F238E27FC236}">
                  <a16:creationId xmlns:a16="http://schemas.microsoft.com/office/drawing/2014/main" id="{4ED706BD-620A-8464-9481-FB86282A12A0}"/>
                </a:ext>
              </a:extLst>
            </p:cNvPr>
            <p:cNvSpPr txBox="1"/>
            <p:nvPr/>
          </p:nvSpPr>
          <p:spPr>
            <a:xfrm>
              <a:off x="2922587" y="2453174"/>
              <a:ext cx="1727636" cy="204236"/>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800" b="1" i="0" u="none" strike="noStrike" kern="0" cap="none" spc="0" normalizeH="0" baseline="0" noProof="0">
                  <a:ln>
                    <a:noFill/>
                  </a:ln>
                  <a:solidFill>
                    <a:srgbClr val="000000"/>
                  </a:solidFill>
                  <a:effectLst/>
                  <a:uLnTx/>
                  <a:uFillTx/>
                  <a:latin typeface="游ゴシック" panose="020B0400000000000000" pitchFamily="50" charset="-128"/>
                  <a:ea typeface="游ゴシック" panose="020B0400000000000000" pitchFamily="50" charset="-128"/>
                </a:rPr>
                <a:t>渡辺由美（</a:t>
              </a:r>
              <a:r>
                <a:rPr kumimoji="1" lang="en-US" altLang="ja-JP" sz="28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39</a:t>
              </a:r>
              <a:r>
                <a:rPr kumimoji="1" lang="ja-JP" altLang="en-US" sz="2800" b="1" i="0" u="none" strike="noStrike" kern="0" cap="none" spc="0" normalizeH="0" baseline="0" noProof="0">
                  <a:ln>
                    <a:noFill/>
                  </a:ln>
                  <a:solidFill>
                    <a:srgbClr val="000000"/>
                  </a:solidFill>
                  <a:effectLst/>
                  <a:uLnTx/>
                  <a:uFillTx/>
                  <a:latin typeface="游ゴシック" panose="020B0400000000000000" pitchFamily="50" charset="-128"/>
                  <a:ea typeface="游ゴシック" panose="020B0400000000000000" pitchFamily="50" charset="-128"/>
                </a:rPr>
                <a:t>歳）</a:t>
              </a:r>
              <a:endParaRPr kumimoji="1" lang="en-US" altLang="ja-JP" sz="2800"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p:txBody>
        </p:sp>
        <p:sp>
          <p:nvSpPr>
            <p:cNvPr id="7" name="テキスト ボックス 3">
              <a:extLst>
                <a:ext uri="{FF2B5EF4-FFF2-40B4-BE49-F238E27FC236}">
                  <a16:creationId xmlns:a16="http://schemas.microsoft.com/office/drawing/2014/main" id="{38D3BB96-CBC4-D350-3056-6A1502566384}"/>
                </a:ext>
              </a:extLst>
            </p:cNvPr>
            <p:cNvSpPr txBox="1"/>
            <p:nvPr/>
          </p:nvSpPr>
          <p:spPr>
            <a:xfrm>
              <a:off x="2931459" y="5327129"/>
              <a:ext cx="1727636" cy="260301"/>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b="1" i="0" u="none" strike="noStrike" kern="0" cap="none" spc="0" normalizeH="0" baseline="0" noProof="0" dirty="0">
                  <a:ln>
                    <a:noFill/>
                  </a:ln>
                  <a:solidFill>
                    <a:srgbClr val="AD00CC"/>
                  </a:solidFill>
                  <a:effectLst/>
                  <a:uLnTx/>
                  <a:uFillTx/>
                  <a:latin typeface="游ゴシック" panose="020B0400000000000000" pitchFamily="50" charset="-128"/>
                  <a:ea typeface="游ゴシック" panose="020B0400000000000000" pitchFamily="50" charset="-128"/>
                </a:rPr>
                <a:t>休日の過ごし方</a:t>
              </a:r>
              <a:endParaRPr kumimoji="1" lang="en-US" altLang="ja-JP" b="1" i="0" u="none" strike="noStrike" kern="0" cap="none" spc="0" normalizeH="0" baseline="0" noProof="0" dirty="0">
                <a:ln>
                  <a:noFill/>
                </a:ln>
                <a:solidFill>
                  <a:srgbClr val="AD00CC"/>
                </a:solidFill>
                <a:effectLst/>
                <a:uLnTx/>
                <a:uFillTx/>
                <a:latin typeface="游ゴシック" panose="020B0400000000000000" pitchFamily="50" charset="-128"/>
                <a:ea typeface="游ゴシック" panose="020B0400000000000000" pitchFamily="50" charset="-128"/>
              </a:endParaRPr>
            </a:p>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息子と一緒に好きな電車を見に行く</a:t>
              </a:r>
              <a:endParaRPr kumimoji="1" lang="en-US" altLang="ja-JP"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p:txBody>
        </p:sp>
        <p:sp>
          <p:nvSpPr>
            <p:cNvPr id="8" name="テキスト ボックス 4">
              <a:extLst>
                <a:ext uri="{FF2B5EF4-FFF2-40B4-BE49-F238E27FC236}">
                  <a16:creationId xmlns:a16="http://schemas.microsoft.com/office/drawing/2014/main" id="{7BB4FCE2-650D-49D8-E3D5-43DA3739EEA8}"/>
                </a:ext>
              </a:extLst>
            </p:cNvPr>
            <p:cNvSpPr txBox="1"/>
            <p:nvPr/>
          </p:nvSpPr>
          <p:spPr>
            <a:xfrm>
              <a:off x="2931459" y="3948376"/>
              <a:ext cx="1727636" cy="743718"/>
            </a:xfrm>
            <a:prstGeom prst="rect">
              <a:avLst/>
            </a:prstGeom>
            <a:noFill/>
          </p:spPr>
          <p:txBody>
            <a:bodyPr wrap="square" lIns="0" tIns="0" rIns="0" bIns="0">
              <a:spAutoFit/>
            </a:bodyPr>
            <a:lstStyle/>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b="0" i="0" u="none" strike="noStrike" kern="0" cap="none" spc="0" normalizeH="0" baseline="0" noProof="0">
                  <a:ln>
                    <a:noFill/>
                  </a:ln>
                  <a:solidFill>
                    <a:srgbClr val="FFFFFF">
                      <a:lumMod val="65000"/>
                    </a:srgbClr>
                  </a:solidFill>
                  <a:effectLst/>
                  <a:uLnTx/>
                  <a:uFillTx/>
                  <a:latin typeface="游ゴシック" panose="020B0400000000000000" pitchFamily="50" charset="-128"/>
                  <a:ea typeface="游ゴシック" panose="020B0400000000000000" pitchFamily="50" charset="-128"/>
                </a:rPr>
                <a:t>システムエンジニア。自治体向けのセキュリティシステムを開発する技術部門の課長職。</a:t>
              </a:r>
              <a:r>
                <a:rPr kumimoji="1" lang="ja-JP" altLang="en-US" b="0" i="0" u="none" strike="noStrike" kern="0" cap="none" spc="0" normalizeH="0" baseline="0" noProof="0">
                  <a:ln>
                    <a:noFill/>
                  </a:ln>
                  <a:solidFill>
                    <a:srgbClr val="000000"/>
                  </a:solidFill>
                  <a:effectLst/>
                  <a:uLnTx/>
                  <a:uFillTx/>
                  <a:latin typeface="游ゴシック" panose="020B0400000000000000" pitchFamily="50" charset="-128"/>
                  <a:ea typeface="游ゴシック" panose="020B0400000000000000" pitchFamily="50" charset="-128"/>
                </a:rPr>
                <a:t>パートナーは</a:t>
              </a:r>
              <a:r>
                <a:rPr kumimoji="1" lang="en-US" altLang="ja-JP"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Web</a:t>
              </a:r>
              <a:r>
                <a:rPr kumimoji="1" lang="ja-JP" altLang="en-US" b="0" i="0" u="none" strike="noStrike" kern="0" cap="none" spc="0" normalizeH="0" baseline="0" noProof="0">
                  <a:ln>
                    <a:noFill/>
                  </a:ln>
                  <a:solidFill>
                    <a:srgbClr val="000000"/>
                  </a:solidFill>
                  <a:effectLst/>
                  <a:uLnTx/>
                  <a:uFillTx/>
                  <a:latin typeface="游ゴシック" panose="020B0400000000000000" pitchFamily="50" charset="-128"/>
                  <a:ea typeface="游ゴシック" panose="020B0400000000000000" pitchFamily="50" charset="-128"/>
                </a:rPr>
                <a:t>デザイナー。優は元パートナーとの子。住んでいる地域では同性パートナーシップが認められていない。</a:t>
              </a:r>
              <a:endParaRPr kumimoji="1" lang="en-US" altLang="ja-JP"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p:txBody>
        </p:sp>
        <p:sp>
          <p:nvSpPr>
            <p:cNvPr id="9" name="Rounded Rectangle 56">
              <a:extLst>
                <a:ext uri="{FF2B5EF4-FFF2-40B4-BE49-F238E27FC236}">
                  <a16:creationId xmlns:a16="http://schemas.microsoft.com/office/drawing/2014/main" id="{A73A96AC-75E3-7F98-A368-27C94DD776AC}"/>
                </a:ext>
              </a:extLst>
            </p:cNvPr>
            <p:cNvSpPr/>
            <p:nvPr/>
          </p:nvSpPr>
          <p:spPr>
            <a:xfrm>
              <a:off x="2746841" y="1790199"/>
              <a:ext cx="1822612" cy="461659"/>
            </a:xfrm>
            <a:prstGeom prst="roundRect">
              <a:avLst/>
            </a:prstGeom>
            <a:solidFill>
              <a:srgbClr val="AD00CC"/>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10" name="Rectangle 57">
              <a:extLst>
                <a:ext uri="{FF2B5EF4-FFF2-40B4-BE49-F238E27FC236}">
                  <a16:creationId xmlns:a16="http://schemas.microsoft.com/office/drawing/2014/main" id="{E22CCE18-6B26-6330-A481-1AD53FCFF5EB}"/>
                </a:ext>
              </a:extLst>
            </p:cNvPr>
            <p:cNvSpPr/>
            <p:nvPr/>
          </p:nvSpPr>
          <p:spPr>
            <a:xfrm>
              <a:off x="4372603" y="1790199"/>
              <a:ext cx="196850" cy="292023"/>
            </a:xfrm>
            <a:prstGeom prst="rect">
              <a:avLst/>
            </a:prstGeom>
            <a:solidFill>
              <a:srgbClr val="AD00CC"/>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11" name="Rectangle 58">
              <a:extLst>
                <a:ext uri="{FF2B5EF4-FFF2-40B4-BE49-F238E27FC236}">
                  <a16:creationId xmlns:a16="http://schemas.microsoft.com/office/drawing/2014/main" id="{9D58AF46-1C96-6975-E76F-1820391A6FD3}"/>
                </a:ext>
              </a:extLst>
            </p:cNvPr>
            <p:cNvSpPr/>
            <p:nvPr/>
          </p:nvSpPr>
          <p:spPr>
            <a:xfrm rot="5400000">
              <a:off x="2794427" y="2007421"/>
              <a:ext cx="196850" cy="292023"/>
            </a:xfrm>
            <a:prstGeom prst="rect">
              <a:avLst/>
            </a:prstGeom>
            <a:solidFill>
              <a:srgbClr val="AD00CC"/>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12" name="テキスト ボックス 21">
              <a:extLst>
                <a:ext uri="{FF2B5EF4-FFF2-40B4-BE49-F238E27FC236}">
                  <a16:creationId xmlns:a16="http://schemas.microsoft.com/office/drawing/2014/main" id="{8C1CDD9D-F300-02A1-0145-F4E586FEDC70}"/>
                </a:ext>
              </a:extLst>
            </p:cNvPr>
            <p:cNvSpPr txBox="1"/>
            <p:nvPr/>
          </p:nvSpPr>
          <p:spPr>
            <a:xfrm>
              <a:off x="2837231" y="1915099"/>
              <a:ext cx="1898347" cy="234133"/>
            </a:xfrm>
            <a:prstGeom prst="rect">
              <a:avLst/>
            </a:prstGeom>
            <a:noFill/>
          </p:spPr>
          <p:txBody>
            <a:bodyPr wrap="square">
              <a:spAutoFit/>
            </a:bodyPr>
            <a:lstStyle/>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sz="2800" b="1" i="0" u="none" strike="noStrike" kern="0" cap="none" spc="0" normalizeH="0" baseline="0" noProof="0" dirty="0">
                  <a:ln>
                    <a:noFill/>
                  </a:ln>
                  <a:solidFill>
                    <a:srgbClr val="FFFFFF"/>
                  </a:solidFill>
                  <a:effectLst/>
                  <a:uLnTx/>
                  <a:uFillTx/>
                  <a:latin typeface="游ゴシック"/>
                </a:rPr>
                <a:t>同性パートナー家族</a:t>
              </a:r>
              <a:endParaRPr kumimoji="1" lang="ja-JP" altLang="en-US" sz="2800" b="0" i="0" u="none" strike="noStrike" kern="0" cap="none" spc="0" normalizeH="0" baseline="0" noProof="0" dirty="0">
                <a:ln>
                  <a:noFill/>
                </a:ln>
                <a:solidFill>
                  <a:srgbClr val="FFFFFF"/>
                </a:solidFill>
                <a:effectLst/>
                <a:uLnTx/>
                <a:uFillTx/>
                <a:latin typeface="Arial" pitchFamily="34" charset="0"/>
                <a:ea typeface="ＭＳ Ｐゴシック" pitchFamily="50" charset="-128"/>
              </a:endParaRPr>
            </a:p>
          </p:txBody>
        </p:sp>
        <p:sp>
          <p:nvSpPr>
            <p:cNvPr id="13" name="テキスト ボックス 2">
              <a:extLst>
                <a:ext uri="{FF2B5EF4-FFF2-40B4-BE49-F238E27FC236}">
                  <a16:creationId xmlns:a16="http://schemas.microsoft.com/office/drawing/2014/main" id="{A051AF6F-50C2-C6F6-C059-2395F352C19A}"/>
                </a:ext>
              </a:extLst>
            </p:cNvPr>
            <p:cNvSpPr txBox="1"/>
            <p:nvPr/>
          </p:nvSpPr>
          <p:spPr>
            <a:xfrm>
              <a:off x="2931458" y="2816704"/>
              <a:ext cx="1805133" cy="600455"/>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000" b="1" i="0" u="none" strike="noStrike" kern="0" cap="none" spc="0" normalizeH="0" baseline="0" noProof="0" dirty="0">
                  <a:ln>
                    <a:noFill/>
                  </a:ln>
                  <a:solidFill>
                    <a:srgbClr val="AD00CC"/>
                  </a:solidFill>
                  <a:effectLst/>
                  <a:uLnTx/>
                  <a:uFillTx/>
                  <a:latin typeface="游ゴシック" panose="020B0400000000000000" pitchFamily="50" charset="-128"/>
                  <a:ea typeface="游ゴシック" panose="020B0400000000000000" pitchFamily="50" charset="-128"/>
                </a:rPr>
                <a:t>家族構成</a:t>
              </a:r>
              <a:endParaRPr kumimoji="1" lang="en-US" altLang="ja-JP" sz="2000" b="1" i="0" u="none" strike="noStrike" kern="0" cap="none" spc="0" normalizeH="0" baseline="0" noProof="0" dirty="0">
                <a:ln>
                  <a:noFill/>
                </a:ln>
                <a:solidFill>
                  <a:srgbClr val="AD00CC"/>
                </a:solidFill>
                <a:effectLst/>
                <a:uLnTx/>
                <a:uFillTx/>
                <a:latin typeface="游ゴシック" panose="020B0400000000000000" pitchFamily="50" charset="-128"/>
                <a:ea typeface="游ゴシック" panose="020B0400000000000000" pitchFamily="50" charset="-128"/>
              </a:endParaRPr>
            </a:p>
            <a:p>
              <a:pPr marL="171450" marR="0" lvl="0" indent="-171450" defTabSz="914400" eaLnBrk="1" fontAlgn="base" latinLnBrk="0" hangingPunct="1">
                <a:lnSpc>
                  <a:spcPct val="110000"/>
                </a:lnSpc>
                <a:spcBef>
                  <a:spcPct val="0"/>
                </a:spcBef>
                <a:spcAft>
                  <a:spcPct val="0"/>
                </a:spcAft>
                <a:buClrTx/>
                <a:buSzTx/>
                <a:buFont typeface="Arial" panose="020B0604020202020204" pitchFamily="34" charset="0"/>
                <a:buChar char="•"/>
                <a:tabLst/>
                <a:defRPr/>
              </a:pPr>
              <a:r>
                <a:rPr kumimoji="1" lang="ja-JP" altLang="en-US"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高橋 桜（</a:t>
              </a:r>
              <a:r>
                <a:rPr kumimoji="1" lang="en-US" altLang="ja-JP"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32</a:t>
              </a:r>
              <a:r>
                <a:rPr kumimoji="1" lang="ja-JP" altLang="en-US"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歳）</a:t>
              </a:r>
              <a:r>
                <a:rPr kumimoji="1" lang="ja-JP" altLang="en-US" sz="200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パートナー</a:t>
              </a:r>
            </a:p>
            <a:p>
              <a:pPr marL="171450" marR="0" lvl="0" indent="-171450" defTabSz="914400" eaLnBrk="1" fontAlgn="base" latinLnBrk="0" hangingPunct="1">
                <a:lnSpc>
                  <a:spcPct val="110000"/>
                </a:lnSpc>
                <a:spcBef>
                  <a:spcPct val="0"/>
                </a:spcBef>
                <a:spcAft>
                  <a:spcPct val="0"/>
                </a:spcAft>
                <a:buClrTx/>
                <a:buSzTx/>
                <a:buFont typeface="Arial" panose="020B0604020202020204" pitchFamily="34" charset="0"/>
                <a:buChar char="•"/>
                <a:tabLst/>
                <a:defRPr/>
              </a:pPr>
              <a:r>
                <a:rPr kumimoji="1" lang="ja-JP" altLang="en-US"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渡辺 優（</a:t>
              </a:r>
              <a:r>
                <a:rPr kumimoji="1" lang="en-US" altLang="ja-JP"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5</a:t>
              </a:r>
              <a:r>
                <a:rPr kumimoji="1" lang="ja-JP" altLang="en-US"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歳）</a:t>
              </a:r>
              <a:r>
                <a:rPr kumimoji="1" lang="ja-JP" altLang="en-US" sz="200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保育園児</a:t>
              </a:r>
            </a:p>
            <a:p>
              <a:pPr marL="171450" marR="0" lvl="0" indent="-171450" defTabSz="914400" eaLnBrk="1" fontAlgn="base" latinLnBrk="0" hangingPunct="1">
                <a:lnSpc>
                  <a:spcPct val="110000"/>
                </a:lnSpc>
                <a:spcBef>
                  <a:spcPct val="0"/>
                </a:spcBef>
                <a:spcAft>
                  <a:spcPct val="0"/>
                </a:spcAft>
                <a:buClrTx/>
                <a:buSzTx/>
                <a:buFont typeface="Arial" panose="020B0604020202020204" pitchFamily="34" charset="0"/>
                <a:buChar char="•"/>
                <a:tabLst/>
                <a:defRPr/>
              </a:pPr>
              <a:r>
                <a:rPr kumimoji="1" lang="ja-JP" altLang="en-US"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犬</a:t>
              </a:r>
              <a:r>
                <a:rPr kumimoji="1" lang="en-US" altLang="ja-JP"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1</a:t>
              </a:r>
              <a:r>
                <a:rPr kumimoji="1" lang="ja-JP" altLang="en-US" sz="2000" b="1"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匹</a:t>
              </a:r>
            </a:p>
          </p:txBody>
        </p:sp>
        <p:cxnSp>
          <p:nvCxnSpPr>
            <p:cNvPr id="14" name="Straight Connector 61">
              <a:extLst>
                <a:ext uri="{FF2B5EF4-FFF2-40B4-BE49-F238E27FC236}">
                  <a16:creationId xmlns:a16="http://schemas.microsoft.com/office/drawing/2014/main" id="{B93419E2-540C-0611-7612-4E4967E6B77E}"/>
                </a:ext>
              </a:extLst>
            </p:cNvPr>
            <p:cNvCxnSpPr>
              <a:cxnSpLocks/>
            </p:cNvCxnSpPr>
            <p:nvPr/>
          </p:nvCxnSpPr>
          <p:spPr>
            <a:xfrm>
              <a:off x="2922586" y="3791530"/>
              <a:ext cx="1727637" cy="0"/>
            </a:xfrm>
            <a:prstGeom prst="line">
              <a:avLst/>
            </a:prstGeom>
            <a:noFill/>
            <a:ln w="6350" cap="flat" cmpd="sng" algn="ctr">
              <a:solidFill>
                <a:srgbClr val="FFFFFF">
                  <a:lumMod val="65000"/>
                </a:srgbClr>
              </a:solidFill>
              <a:prstDash val="solid"/>
              <a:miter lim="800000"/>
            </a:ln>
            <a:effectLst/>
          </p:spPr>
        </p:cxnSp>
        <p:cxnSp>
          <p:nvCxnSpPr>
            <p:cNvPr id="15" name="Straight Connector 62">
              <a:extLst>
                <a:ext uri="{FF2B5EF4-FFF2-40B4-BE49-F238E27FC236}">
                  <a16:creationId xmlns:a16="http://schemas.microsoft.com/office/drawing/2014/main" id="{2D50B748-4CA8-9416-8CA0-4D4DD08399BC}"/>
                </a:ext>
              </a:extLst>
            </p:cNvPr>
            <p:cNvCxnSpPr>
              <a:cxnSpLocks/>
            </p:cNvCxnSpPr>
            <p:nvPr/>
          </p:nvCxnSpPr>
          <p:spPr>
            <a:xfrm>
              <a:off x="2922586" y="5163929"/>
              <a:ext cx="1728000" cy="0"/>
            </a:xfrm>
            <a:prstGeom prst="line">
              <a:avLst/>
            </a:prstGeom>
            <a:noFill/>
            <a:ln w="6350" cap="flat" cmpd="sng" algn="ctr">
              <a:solidFill>
                <a:srgbClr val="FFFFFF">
                  <a:lumMod val="65000"/>
                </a:srgbClr>
              </a:solidFill>
              <a:prstDash val="solid"/>
              <a:miter lim="800000"/>
            </a:ln>
            <a:effectLst/>
          </p:spPr>
        </p:cxnSp>
      </p:grpSp>
    </p:spTree>
    <p:extLst>
      <p:ext uri="{BB962C8B-B14F-4D97-AF65-F5344CB8AC3E}">
        <p14:creationId xmlns:p14="http://schemas.microsoft.com/office/powerpoint/2010/main" val="203251821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63">
            <a:extLst>
              <a:ext uri="{FF2B5EF4-FFF2-40B4-BE49-F238E27FC236}">
                <a16:creationId xmlns:a16="http://schemas.microsoft.com/office/drawing/2014/main" id="{0774AE4B-E95B-776B-546C-E44A72EB7B11}"/>
              </a:ext>
            </a:extLst>
          </p:cNvPr>
          <p:cNvGrpSpPr/>
          <p:nvPr/>
        </p:nvGrpSpPr>
        <p:grpSpPr>
          <a:xfrm>
            <a:off x="1095964" y="355073"/>
            <a:ext cx="4666071" cy="9195853"/>
            <a:chOff x="5029779" y="1790199"/>
            <a:chExt cx="2088000" cy="4115012"/>
          </a:xfrm>
        </p:grpSpPr>
        <p:sp>
          <p:nvSpPr>
            <p:cNvPr id="3" name="角丸四角形 1">
              <a:extLst>
                <a:ext uri="{FF2B5EF4-FFF2-40B4-BE49-F238E27FC236}">
                  <a16:creationId xmlns:a16="http://schemas.microsoft.com/office/drawing/2014/main" id="{D3183BB4-EF48-D792-7DD4-B3C1BC6A3D3C}"/>
                </a:ext>
              </a:extLst>
            </p:cNvPr>
            <p:cNvSpPr/>
            <p:nvPr/>
          </p:nvSpPr>
          <p:spPr>
            <a:xfrm>
              <a:off x="5029779" y="1790199"/>
              <a:ext cx="2088000" cy="4115012"/>
            </a:xfrm>
            <a:prstGeom prst="roundRect">
              <a:avLst>
                <a:gd name="adj" fmla="val 4493"/>
              </a:avLst>
            </a:prstGeom>
            <a:solidFill>
              <a:srgbClr val="FFFFFF"/>
            </a:solidFill>
            <a:ln w="25400" cap="flat" cmpd="sng" algn="ctr">
              <a:solidFill>
                <a:srgbClr val="85CC33"/>
              </a:solid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ja-JP" altLang="en-US"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4" name="テキスト ボックス 2">
              <a:extLst>
                <a:ext uri="{FF2B5EF4-FFF2-40B4-BE49-F238E27FC236}">
                  <a16:creationId xmlns:a16="http://schemas.microsoft.com/office/drawing/2014/main" id="{3CABFF29-2473-399A-A506-E6B14CCA83C1}"/>
                </a:ext>
              </a:extLst>
            </p:cNvPr>
            <p:cNvSpPr txBox="1"/>
            <p:nvPr/>
          </p:nvSpPr>
          <p:spPr>
            <a:xfrm>
              <a:off x="5205526" y="2453174"/>
              <a:ext cx="1727636" cy="203834"/>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800" b="1" i="0" u="none" strike="noStrike" kern="0" cap="none" spc="0" normalizeH="0" baseline="0" noProof="0" dirty="0">
                  <a:ln>
                    <a:noFill/>
                  </a:ln>
                  <a:solidFill>
                    <a:srgbClr val="000000"/>
                  </a:solidFill>
                  <a:effectLst/>
                  <a:uLnTx/>
                  <a:uFillTx/>
                  <a:latin typeface="游ゴシック"/>
                </a:rPr>
                <a:t>木村陽一（</a:t>
              </a:r>
              <a:r>
                <a:rPr kumimoji="1" lang="en-US" altLang="ja-JP" sz="2800" b="1" i="0" u="none" strike="noStrike" kern="0" cap="none" spc="0" normalizeH="0" baseline="0" noProof="0" dirty="0">
                  <a:ln>
                    <a:noFill/>
                  </a:ln>
                  <a:solidFill>
                    <a:srgbClr val="000000"/>
                  </a:solidFill>
                  <a:effectLst/>
                  <a:uLnTx/>
                  <a:uFillTx/>
                  <a:latin typeface="游ゴシック"/>
                </a:rPr>
                <a:t>52</a:t>
              </a:r>
              <a:r>
                <a:rPr kumimoji="1" lang="ja-JP" altLang="en-US" sz="2800" b="1" i="0" u="none" strike="noStrike" kern="0" cap="none" spc="0" normalizeH="0" baseline="0" noProof="0" dirty="0">
                  <a:ln>
                    <a:noFill/>
                  </a:ln>
                  <a:solidFill>
                    <a:srgbClr val="000000"/>
                  </a:solidFill>
                  <a:effectLst/>
                  <a:uLnTx/>
                  <a:uFillTx/>
                  <a:latin typeface="游ゴシック"/>
                </a:rPr>
                <a:t>歳）</a:t>
              </a:r>
            </a:p>
          </p:txBody>
        </p:sp>
        <p:sp>
          <p:nvSpPr>
            <p:cNvPr id="5" name="テキスト ボックス 3">
              <a:extLst>
                <a:ext uri="{FF2B5EF4-FFF2-40B4-BE49-F238E27FC236}">
                  <a16:creationId xmlns:a16="http://schemas.microsoft.com/office/drawing/2014/main" id="{7FAAEB36-D8C1-BB82-F90E-656145F52381}"/>
                </a:ext>
              </a:extLst>
            </p:cNvPr>
            <p:cNvSpPr txBox="1"/>
            <p:nvPr/>
          </p:nvSpPr>
          <p:spPr>
            <a:xfrm>
              <a:off x="5214398" y="5327129"/>
              <a:ext cx="1727636" cy="260301"/>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b="1" i="0" u="none" strike="noStrike" kern="0" cap="none" spc="0" normalizeH="0" baseline="0" noProof="0">
                  <a:ln>
                    <a:noFill/>
                  </a:ln>
                  <a:solidFill>
                    <a:srgbClr val="85CC33"/>
                  </a:solidFill>
                  <a:effectLst/>
                  <a:uLnTx/>
                  <a:uFillTx/>
                  <a:latin typeface="+mn-ea"/>
                </a:rPr>
                <a:t>休日の過ごし方</a:t>
              </a:r>
              <a:endParaRPr kumimoji="1" lang="en-US" altLang="ja-JP" b="1" i="0" u="none" strike="noStrike" kern="0" cap="none" spc="0" normalizeH="0" baseline="0" noProof="0" dirty="0">
                <a:ln>
                  <a:noFill/>
                </a:ln>
                <a:solidFill>
                  <a:srgbClr val="85CC33"/>
                </a:solidFill>
                <a:effectLst/>
                <a:uLnTx/>
                <a:uFillTx/>
                <a:latin typeface="+mn-ea"/>
              </a:endParaRPr>
            </a:p>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b="0" i="0" u="none" strike="noStrike" kern="0" cap="none" spc="0" normalizeH="0" baseline="0" noProof="0">
                  <a:ln>
                    <a:noFill/>
                  </a:ln>
                  <a:solidFill>
                    <a:srgbClr val="000000"/>
                  </a:solidFill>
                  <a:effectLst/>
                  <a:uLnTx/>
                  <a:uFillTx/>
                  <a:latin typeface="+mn-ea"/>
                </a:rPr>
                <a:t>ランニング、介護施設探し</a:t>
              </a:r>
              <a:endParaRPr kumimoji="1" lang="en-US" altLang="ja-JP" b="0" i="0" u="none" strike="noStrike" kern="0" cap="none" spc="0" normalizeH="0" baseline="0" noProof="0" dirty="0">
                <a:ln>
                  <a:noFill/>
                </a:ln>
                <a:solidFill>
                  <a:srgbClr val="000000"/>
                </a:solidFill>
                <a:effectLst/>
                <a:uLnTx/>
                <a:uFillTx/>
                <a:latin typeface="+mn-ea"/>
              </a:endParaRPr>
            </a:p>
          </p:txBody>
        </p:sp>
        <p:sp>
          <p:nvSpPr>
            <p:cNvPr id="6" name="テキスト ボックス 4">
              <a:extLst>
                <a:ext uri="{FF2B5EF4-FFF2-40B4-BE49-F238E27FC236}">
                  <a16:creationId xmlns:a16="http://schemas.microsoft.com/office/drawing/2014/main" id="{D353B27F-A407-30BB-7E12-EBFAEA09BE50}"/>
                </a:ext>
              </a:extLst>
            </p:cNvPr>
            <p:cNvSpPr txBox="1"/>
            <p:nvPr/>
          </p:nvSpPr>
          <p:spPr>
            <a:xfrm>
              <a:off x="5214398" y="3948376"/>
              <a:ext cx="1727636" cy="867671"/>
            </a:xfrm>
            <a:prstGeom prst="rect">
              <a:avLst/>
            </a:prstGeom>
            <a:noFill/>
          </p:spPr>
          <p:txBody>
            <a:bodyPr wrap="square" lIns="0" tIns="0" rIns="0" bIns="0">
              <a:spAutoFit/>
            </a:bodyPr>
            <a:lstStyle/>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b="0" i="0" u="none" strike="noStrike" kern="0" cap="none" spc="0" normalizeH="0" baseline="0" noProof="0">
                  <a:ln>
                    <a:noFill/>
                  </a:ln>
                  <a:solidFill>
                    <a:srgbClr val="FFFFFF">
                      <a:lumMod val="65000"/>
                    </a:srgbClr>
                  </a:solidFill>
                  <a:effectLst/>
                  <a:uLnTx/>
                  <a:uFillTx/>
                  <a:latin typeface="+mn-ea"/>
                </a:rPr>
                <a:t>決済端末の担当営業で、大手クレジットカード会社がお客様。分かりやすい説明で評価されている。</a:t>
              </a:r>
              <a:r>
                <a:rPr kumimoji="1" lang="ja-JP" altLang="en-US" b="0" i="0" u="none" strike="noStrike" kern="0" cap="none" spc="0" normalizeH="0" baseline="0" noProof="0">
                  <a:ln>
                    <a:noFill/>
                  </a:ln>
                  <a:solidFill>
                    <a:srgbClr val="000000"/>
                  </a:solidFill>
                  <a:effectLst/>
                  <a:uLnTx/>
                  <a:uFillTx/>
                  <a:latin typeface="+mn-ea"/>
                </a:rPr>
                <a:t>母は寝たきりで、日中はデイサービス等を利用してやりくりしている。介護施設の空き待ち・合う施設を探している。</a:t>
              </a:r>
              <a:endParaRPr kumimoji="1" lang="en-US" altLang="ja-JP" b="0" i="0" u="none" strike="noStrike" kern="0" cap="none" spc="0" normalizeH="0" baseline="0" noProof="0" dirty="0">
                <a:ln>
                  <a:noFill/>
                </a:ln>
                <a:solidFill>
                  <a:srgbClr val="000000"/>
                </a:solidFill>
                <a:effectLst/>
                <a:uLnTx/>
                <a:uFillTx/>
                <a:latin typeface="+mn-ea"/>
              </a:endParaRPr>
            </a:p>
          </p:txBody>
        </p:sp>
        <p:sp>
          <p:nvSpPr>
            <p:cNvPr id="7" name="Rounded Rectangle 68">
              <a:extLst>
                <a:ext uri="{FF2B5EF4-FFF2-40B4-BE49-F238E27FC236}">
                  <a16:creationId xmlns:a16="http://schemas.microsoft.com/office/drawing/2014/main" id="{7DA4ACC4-3E78-732D-C735-93DCDB43E2E3}"/>
                </a:ext>
              </a:extLst>
            </p:cNvPr>
            <p:cNvSpPr/>
            <p:nvPr/>
          </p:nvSpPr>
          <p:spPr>
            <a:xfrm>
              <a:off x="5029780" y="1790199"/>
              <a:ext cx="1840419" cy="461659"/>
            </a:xfrm>
            <a:prstGeom prst="roundRect">
              <a:avLst/>
            </a:prstGeom>
            <a:solidFill>
              <a:srgbClr val="85CC33"/>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8" name="Rectangle 69">
              <a:extLst>
                <a:ext uri="{FF2B5EF4-FFF2-40B4-BE49-F238E27FC236}">
                  <a16:creationId xmlns:a16="http://schemas.microsoft.com/office/drawing/2014/main" id="{277BF7BF-4E34-1877-A9A4-5F1028D94394}"/>
                </a:ext>
              </a:extLst>
            </p:cNvPr>
            <p:cNvSpPr/>
            <p:nvPr/>
          </p:nvSpPr>
          <p:spPr>
            <a:xfrm>
              <a:off x="6673349" y="1790199"/>
              <a:ext cx="196850" cy="292023"/>
            </a:xfrm>
            <a:prstGeom prst="rect">
              <a:avLst/>
            </a:prstGeom>
            <a:solidFill>
              <a:srgbClr val="85CC33"/>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9" name="Rectangle 70">
              <a:extLst>
                <a:ext uri="{FF2B5EF4-FFF2-40B4-BE49-F238E27FC236}">
                  <a16:creationId xmlns:a16="http://schemas.microsoft.com/office/drawing/2014/main" id="{89CB9750-9DF4-8CC2-BB86-A194B0A4E952}"/>
                </a:ext>
              </a:extLst>
            </p:cNvPr>
            <p:cNvSpPr/>
            <p:nvPr/>
          </p:nvSpPr>
          <p:spPr>
            <a:xfrm rot="5400000">
              <a:off x="5077366" y="2007421"/>
              <a:ext cx="196850" cy="292023"/>
            </a:xfrm>
            <a:prstGeom prst="rect">
              <a:avLst/>
            </a:prstGeom>
            <a:solidFill>
              <a:srgbClr val="85CC33"/>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10" name="テキスト ボックス 21">
              <a:extLst>
                <a:ext uri="{FF2B5EF4-FFF2-40B4-BE49-F238E27FC236}">
                  <a16:creationId xmlns:a16="http://schemas.microsoft.com/office/drawing/2014/main" id="{242A4429-3C41-BAB5-5D5F-8C34C639E1D1}"/>
                </a:ext>
              </a:extLst>
            </p:cNvPr>
            <p:cNvSpPr txBox="1"/>
            <p:nvPr/>
          </p:nvSpPr>
          <p:spPr>
            <a:xfrm>
              <a:off x="5096387" y="1901392"/>
              <a:ext cx="1898347" cy="234133"/>
            </a:xfrm>
            <a:prstGeom prst="rect">
              <a:avLst/>
            </a:prstGeom>
            <a:noFill/>
          </p:spPr>
          <p:txBody>
            <a:bodyPr wrap="square">
              <a:spAutoFit/>
            </a:bodyPr>
            <a:lstStyle/>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sz="2800" b="1" i="0" u="none" strike="noStrike" kern="0" cap="none" spc="-150" normalizeH="0" baseline="0" noProof="0" dirty="0">
                  <a:ln>
                    <a:noFill/>
                  </a:ln>
                  <a:solidFill>
                    <a:srgbClr val="FFFFFF"/>
                  </a:solidFill>
                  <a:effectLst/>
                  <a:uLnTx/>
                  <a:uFillTx/>
                  <a:latin typeface="游ゴシック"/>
                </a:rPr>
                <a:t>ビジネスケアラー家族</a:t>
              </a:r>
              <a:endParaRPr kumimoji="1" lang="ja-JP" altLang="en-US" sz="2800" b="0" i="0" u="none" strike="noStrike" kern="0" cap="none" spc="-150" normalizeH="0" baseline="0" noProof="0" dirty="0">
                <a:ln>
                  <a:noFill/>
                </a:ln>
                <a:solidFill>
                  <a:srgbClr val="FFFFFF"/>
                </a:solidFill>
                <a:effectLst/>
                <a:uLnTx/>
                <a:uFillTx/>
                <a:latin typeface="Arial" pitchFamily="34" charset="0"/>
                <a:ea typeface="ＭＳ Ｐゴシック" pitchFamily="50" charset="-128"/>
              </a:endParaRPr>
            </a:p>
          </p:txBody>
        </p:sp>
        <p:sp>
          <p:nvSpPr>
            <p:cNvPr id="11" name="テキスト ボックス 2">
              <a:extLst>
                <a:ext uri="{FF2B5EF4-FFF2-40B4-BE49-F238E27FC236}">
                  <a16:creationId xmlns:a16="http://schemas.microsoft.com/office/drawing/2014/main" id="{A9C4911C-3D57-5AC1-967D-6DF43A88B975}"/>
                </a:ext>
              </a:extLst>
            </p:cNvPr>
            <p:cNvSpPr txBox="1"/>
            <p:nvPr/>
          </p:nvSpPr>
          <p:spPr>
            <a:xfrm>
              <a:off x="5214398" y="2816704"/>
              <a:ext cx="1727636" cy="751953"/>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000" b="1" i="0" u="none" strike="noStrike" kern="0" cap="none" spc="0" normalizeH="0" baseline="0" noProof="0" dirty="0">
                  <a:ln>
                    <a:noFill/>
                  </a:ln>
                  <a:solidFill>
                    <a:srgbClr val="85CC33"/>
                  </a:solidFill>
                  <a:effectLst/>
                  <a:uLnTx/>
                  <a:uFillTx/>
                  <a:latin typeface="+mn-ea"/>
                </a:rPr>
                <a:t>家族構成</a:t>
              </a:r>
              <a:endParaRPr kumimoji="1" lang="en-US" altLang="ja-JP" sz="2000" b="1" i="0" u="none" strike="noStrike" kern="0" cap="none" spc="0" normalizeH="0" baseline="0" noProof="0" dirty="0">
                <a:ln>
                  <a:noFill/>
                </a:ln>
                <a:solidFill>
                  <a:srgbClr val="85CC33"/>
                </a:solidFill>
                <a:effectLst/>
                <a:uLnTx/>
                <a:uFillTx/>
                <a:latin typeface="+mn-ea"/>
              </a:endParaRPr>
            </a:p>
            <a:p>
              <a:pPr marL="171450" marR="0" lvl="0" indent="-171450" defTabSz="914400" eaLnBrk="1" fontAlgn="base" latinLnBrk="0" hangingPunct="1">
                <a:lnSpc>
                  <a:spcPct val="110000"/>
                </a:lnSpc>
                <a:spcBef>
                  <a:spcPct val="0"/>
                </a:spcBef>
                <a:spcAft>
                  <a:spcPct val="0"/>
                </a:spcAft>
                <a:buClrTx/>
                <a:buSzTx/>
                <a:buFont typeface="Arial" panose="020B0604020202020204" pitchFamily="34" charset="0"/>
                <a:buChar char="•"/>
                <a:tabLst/>
                <a:defRPr/>
              </a:pPr>
              <a:r>
                <a:rPr kumimoji="1" lang="ja-JP" altLang="en-US" sz="2000" b="1" i="0" u="none" strike="noStrike" kern="0" cap="none" spc="0" normalizeH="0" baseline="0" noProof="0" dirty="0">
                  <a:ln>
                    <a:noFill/>
                  </a:ln>
                  <a:solidFill>
                    <a:srgbClr val="000000"/>
                  </a:solidFill>
                  <a:effectLst/>
                  <a:uLnTx/>
                  <a:uFillTx/>
                  <a:latin typeface="+mn-ea"/>
                </a:rPr>
                <a:t>木村実奈（</a:t>
              </a:r>
              <a:r>
                <a:rPr kumimoji="1" lang="en-US" altLang="ja-JP" sz="2000" b="1" i="0" u="none" strike="noStrike" kern="0" cap="none" spc="0" normalizeH="0" baseline="0" noProof="0" dirty="0">
                  <a:ln>
                    <a:noFill/>
                  </a:ln>
                  <a:solidFill>
                    <a:srgbClr val="000000"/>
                  </a:solidFill>
                  <a:effectLst/>
                  <a:uLnTx/>
                  <a:uFillTx/>
                  <a:latin typeface="+mn-ea"/>
                </a:rPr>
                <a:t>54</a:t>
              </a:r>
              <a:r>
                <a:rPr kumimoji="1" lang="ja-JP" altLang="en-US" sz="2000" b="1" i="0" u="none" strike="noStrike" kern="0" cap="none" spc="0" normalizeH="0" baseline="0" noProof="0" dirty="0">
                  <a:ln>
                    <a:noFill/>
                  </a:ln>
                  <a:solidFill>
                    <a:srgbClr val="000000"/>
                  </a:solidFill>
                  <a:effectLst/>
                  <a:uLnTx/>
                  <a:uFillTx/>
                  <a:latin typeface="+mn-ea"/>
                </a:rPr>
                <a:t>歳）</a:t>
              </a:r>
              <a:br>
                <a:rPr kumimoji="1" lang="en-US" altLang="ja-JP" sz="2000" b="1" i="0" u="none" strike="noStrike" kern="0" cap="none" spc="0" normalizeH="0" baseline="0" noProof="0" dirty="0">
                  <a:ln>
                    <a:noFill/>
                  </a:ln>
                  <a:solidFill>
                    <a:srgbClr val="000000"/>
                  </a:solidFill>
                  <a:effectLst/>
                  <a:uLnTx/>
                  <a:uFillTx/>
                  <a:latin typeface="+mn-ea"/>
                </a:rPr>
              </a:br>
              <a:r>
                <a:rPr kumimoji="1" lang="ja-JP" altLang="en-US" sz="2000" i="0" u="none" strike="noStrike" kern="0" cap="none" spc="0" normalizeH="0" baseline="0" noProof="0" dirty="0">
                  <a:ln>
                    <a:noFill/>
                  </a:ln>
                  <a:solidFill>
                    <a:srgbClr val="000000"/>
                  </a:solidFill>
                  <a:effectLst/>
                  <a:uLnTx/>
                  <a:uFillTx/>
                  <a:latin typeface="+mn-ea"/>
                </a:rPr>
                <a:t>パートナー </a:t>
              </a:r>
              <a:r>
                <a:rPr kumimoji="1" lang="en-US" altLang="ja-JP" sz="2000" i="0" u="none" strike="noStrike" kern="0" cap="none" spc="0" normalizeH="0" baseline="0" noProof="0" dirty="0">
                  <a:ln>
                    <a:noFill/>
                  </a:ln>
                  <a:solidFill>
                    <a:srgbClr val="000000"/>
                  </a:solidFill>
                  <a:effectLst/>
                  <a:uLnTx/>
                  <a:uFillTx/>
                  <a:latin typeface="+mn-ea"/>
                </a:rPr>
                <a:t>/ </a:t>
              </a:r>
              <a:r>
                <a:rPr kumimoji="1" lang="ja-JP" altLang="en-US" sz="2000" i="0" u="none" strike="noStrike" kern="0" cap="none" spc="0" normalizeH="0" baseline="0" noProof="0" dirty="0">
                  <a:ln>
                    <a:noFill/>
                  </a:ln>
                  <a:solidFill>
                    <a:srgbClr val="000000"/>
                  </a:solidFill>
                  <a:effectLst/>
                  <a:uLnTx/>
                  <a:uFillTx/>
                  <a:latin typeface="+mn-ea"/>
                </a:rPr>
                <a:t>パート</a:t>
              </a:r>
            </a:p>
            <a:p>
              <a:pPr marL="171450" marR="0" lvl="0" indent="-171450" defTabSz="914400" eaLnBrk="1" fontAlgn="base" latinLnBrk="0" hangingPunct="1">
                <a:lnSpc>
                  <a:spcPct val="110000"/>
                </a:lnSpc>
                <a:spcBef>
                  <a:spcPct val="0"/>
                </a:spcBef>
                <a:spcAft>
                  <a:spcPct val="0"/>
                </a:spcAft>
                <a:buClrTx/>
                <a:buSzTx/>
                <a:buFont typeface="Arial" panose="020B0604020202020204" pitchFamily="34" charset="0"/>
                <a:buChar char="•"/>
                <a:tabLst/>
                <a:defRPr/>
              </a:pPr>
              <a:r>
                <a:rPr kumimoji="1" lang="ja-JP" altLang="en-US" sz="2000" b="1" i="0" u="none" strike="noStrike" kern="0" cap="none" spc="0" normalizeH="0" baseline="0" noProof="0" dirty="0">
                  <a:ln>
                    <a:noFill/>
                  </a:ln>
                  <a:solidFill>
                    <a:srgbClr val="000000"/>
                  </a:solidFill>
                  <a:effectLst/>
                  <a:uLnTx/>
                  <a:uFillTx/>
                  <a:latin typeface="+mn-ea"/>
                </a:rPr>
                <a:t>木村ひな（</a:t>
              </a:r>
              <a:r>
                <a:rPr kumimoji="1" lang="en-US" altLang="ja-JP" sz="2000" b="1" i="0" u="none" strike="noStrike" kern="0" cap="none" spc="0" normalizeH="0" baseline="0" noProof="0" dirty="0">
                  <a:ln>
                    <a:noFill/>
                  </a:ln>
                  <a:solidFill>
                    <a:srgbClr val="000000"/>
                  </a:solidFill>
                  <a:effectLst/>
                  <a:uLnTx/>
                  <a:uFillTx/>
                  <a:latin typeface="+mn-ea"/>
                </a:rPr>
                <a:t>18</a:t>
              </a:r>
              <a:r>
                <a:rPr kumimoji="1" lang="ja-JP" altLang="en-US" sz="2000" b="1" i="0" u="none" strike="noStrike" kern="0" cap="none" spc="0" normalizeH="0" baseline="0" noProof="0" dirty="0">
                  <a:ln>
                    <a:noFill/>
                  </a:ln>
                  <a:solidFill>
                    <a:srgbClr val="000000"/>
                  </a:solidFill>
                  <a:effectLst/>
                  <a:uLnTx/>
                  <a:uFillTx/>
                  <a:latin typeface="+mn-ea"/>
                </a:rPr>
                <a:t>歳）</a:t>
              </a:r>
              <a:r>
                <a:rPr kumimoji="1" lang="ja-JP" altLang="en-US" sz="2000" i="0" u="none" strike="noStrike" kern="0" cap="none" spc="0" normalizeH="0" baseline="0" noProof="0" dirty="0">
                  <a:ln>
                    <a:noFill/>
                  </a:ln>
                  <a:solidFill>
                    <a:srgbClr val="000000"/>
                  </a:solidFill>
                  <a:effectLst/>
                  <a:uLnTx/>
                  <a:uFillTx/>
                  <a:latin typeface="+mn-ea"/>
                </a:rPr>
                <a:t>大学生</a:t>
              </a:r>
            </a:p>
            <a:p>
              <a:pPr marL="171450" marR="0" lvl="0" indent="-171450" defTabSz="914400" eaLnBrk="1" fontAlgn="base" latinLnBrk="0" hangingPunct="1">
                <a:lnSpc>
                  <a:spcPct val="110000"/>
                </a:lnSpc>
                <a:spcBef>
                  <a:spcPct val="0"/>
                </a:spcBef>
                <a:spcAft>
                  <a:spcPct val="0"/>
                </a:spcAft>
                <a:buClrTx/>
                <a:buSzTx/>
                <a:buFont typeface="Arial" panose="020B0604020202020204" pitchFamily="34" charset="0"/>
                <a:buChar char="•"/>
                <a:tabLst/>
                <a:defRPr/>
              </a:pPr>
              <a:r>
                <a:rPr kumimoji="1" lang="ja-JP" altLang="en-US" sz="2000" b="1" i="0" u="none" strike="noStrike" kern="0" cap="none" spc="0" normalizeH="0" baseline="0" noProof="0" dirty="0">
                  <a:ln>
                    <a:noFill/>
                  </a:ln>
                  <a:solidFill>
                    <a:srgbClr val="000000"/>
                  </a:solidFill>
                  <a:effectLst/>
                  <a:uLnTx/>
                  <a:uFillTx/>
                  <a:latin typeface="+mn-ea"/>
                </a:rPr>
                <a:t>木村梅子（</a:t>
              </a:r>
              <a:r>
                <a:rPr kumimoji="1" lang="en-US" altLang="ja-JP" sz="2000" b="1" i="0" u="none" strike="noStrike" kern="0" cap="none" spc="0" normalizeH="0" baseline="0" noProof="0" dirty="0">
                  <a:ln>
                    <a:noFill/>
                  </a:ln>
                  <a:solidFill>
                    <a:srgbClr val="000000"/>
                  </a:solidFill>
                  <a:effectLst/>
                  <a:uLnTx/>
                  <a:uFillTx/>
                  <a:latin typeface="+mn-ea"/>
                </a:rPr>
                <a:t>80</a:t>
              </a:r>
              <a:r>
                <a:rPr kumimoji="1" lang="ja-JP" altLang="en-US" sz="2000" b="1" i="0" u="none" strike="noStrike" kern="0" cap="none" spc="0" normalizeH="0" baseline="0" noProof="0" dirty="0">
                  <a:ln>
                    <a:noFill/>
                  </a:ln>
                  <a:solidFill>
                    <a:srgbClr val="000000"/>
                  </a:solidFill>
                  <a:effectLst/>
                  <a:uLnTx/>
                  <a:uFillTx/>
                  <a:latin typeface="+mn-ea"/>
                </a:rPr>
                <a:t>歳）</a:t>
              </a:r>
              <a:r>
                <a:rPr kumimoji="1" lang="ja-JP" altLang="en-US" sz="2000" i="0" u="none" strike="noStrike" kern="0" cap="none" spc="0" normalizeH="0" baseline="0" noProof="0" dirty="0">
                  <a:ln>
                    <a:noFill/>
                  </a:ln>
                  <a:solidFill>
                    <a:srgbClr val="000000"/>
                  </a:solidFill>
                  <a:effectLst/>
                  <a:uLnTx/>
                  <a:uFillTx/>
                  <a:latin typeface="+mn-ea"/>
                </a:rPr>
                <a:t>母</a:t>
              </a:r>
              <a:endParaRPr kumimoji="1" lang="en-US" altLang="ja-JP" sz="2000" i="0" u="none" strike="noStrike" kern="0" cap="none" spc="0" normalizeH="0" baseline="0" noProof="0" dirty="0">
                <a:ln>
                  <a:noFill/>
                </a:ln>
                <a:solidFill>
                  <a:srgbClr val="000000"/>
                </a:solidFill>
                <a:effectLst/>
                <a:uLnTx/>
                <a:uFillTx/>
                <a:latin typeface="+mn-ea"/>
              </a:endParaRPr>
            </a:p>
          </p:txBody>
        </p:sp>
        <p:cxnSp>
          <p:nvCxnSpPr>
            <p:cNvPr id="12" name="Straight Connector 73">
              <a:extLst>
                <a:ext uri="{FF2B5EF4-FFF2-40B4-BE49-F238E27FC236}">
                  <a16:creationId xmlns:a16="http://schemas.microsoft.com/office/drawing/2014/main" id="{26C4431F-5497-CF1F-B458-13B83BEC220C}"/>
                </a:ext>
              </a:extLst>
            </p:cNvPr>
            <p:cNvCxnSpPr>
              <a:cxnSpLocks/>
            </p:cNvCxnSpPr>
            <p:nvPr/>
          </p:nvCxnSpPr>
          <p:spPr>
            <a:xfrm>
              <a:off x="5205525" y="3791530"/>
              <a:ext cx="1727637" cy="0"/>
            </a:xfrm>
            <a:prstGeom prst="line">
              <a:avLst/>
            </a:prstGeom>
            <a:noFill/>
            <a:ln w="6350" cap="flat" cmpd="sng" algn="ctr">
              <a:solidFill>
                <a:srgbClr val="FFFFFF">
                  <a:lumMod val="65000"/>
                </a:srgbClr>
              </a:solidFill>
              <a:prstDash val="solid"/>
              <a:miter lim="800000"/>
            </a:ln>
            <a:effectLst/>
          </p:spPr>
        </p:cxnSp>
        <p:cxnSp>
          <p:nvCxnSpPr>
            <p:cNvPr id="13" name="Straight Connector 74">
              <a:extLst>
                <a:ext uri="{FF2B5EF4-FFF2-40B4-BE49-F238E27FC236}">
                  <a16:creationId xmlns:a16="http://schemas.microsoft.com/office/drawing/2014/main" id="{DE436240-4D07-A32F-E489-157B34FF9DB7}"/>
                </a:ext>
              </a:extLst>
            </p:cNvPr>
            <p:cNvCxnSpPr>
              <a:cxnSpLocks/>
            </p:cNvCxnSpPr>
            <p:nvPr/>
          </p:nvCxnSpPr>
          <p:spPr>
            <a:xfrm>
              <a:off x="5205525" y="5163929"/>
              <a:ext cx="1728000" cy="0"/>
            </a:xfrm>
            <a:prstGeom prst="line">
              <a:avLst/>
            </a:prstGeom>
            <a:noFill/>
            <a:ln w="6350" cap="flat" cmpd="sng" algn="ctr">
              <a:solidFill>
                <a:srgbClr val="FFFFFF">
                  <a:lumMod val="65000"/>
                </a:srgbClr>
              </a:solidFill>
              <a:prstDash val="solid"/>
              <a:miter lim="800000"/>
            </a:ln>
            <a:effectLst/>
          </p:spPr>
        </p:cxnSp>
      </p:grpSp>
    </p:spTree>
    <p:extLst>
      <p:ext uri="{BB962C8B-B14F-4D97-AF65-F5344CB8AC3E}">
        <p14:creationId xmlns:p14="http://schemas.microsoft.com/office/powerpoint/2010/main" val="8958531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87">
            <a:extLst>
              <a:ext uri="{FF2B5EF4-FFF2-40B4-BE49-F238E27FC236}">
                <a16:creationId xmlns:a16="http://schemas.microsoft.com/office/drawing/2014/main" id="{331DA43B-1464-887D-BE04-9E397AFAAA5A}"/>
              </a:ext>
            </a:extLst>
          </p:cNvPr>
          <p:cNvGrpSpPr/>
          <p:nvPr/>
        </p:nvGrpSpPr>
        <p:grpSpPr>
          <a:xfrm>
            <a:off x="1095964" y="355073"/>
            <a:ext cx="4666071" cy="9195853"/>
            <a:chOff x="7312718" y="1790199"/>
            <a:chExt cx="2088000" cy="4115012"/>
          </a:xfrm>
        </p:grpSpPr>
        <p:sp>
          <p:nvSpPr>
            <p:cNvPr id="3" name="角丸四角形 1">
              <a:extLst>
                <a:ext uri="{FF2B5EF4-FFF2-40B4-BE49-F238E27FC236}">
                  <a16:creationId xmlns:a16="http://schemas.microsoft.com/office/drawing/2014/main" id="{F2DB387C-F905-C1F7-CB6C-F2D33A4DE8E3}"/>
                </a:ext>
              </a:extLst>
            </p:cNvPr>
            <p:cNvSpPr/>
            <p:nvPr/>
          </p:nvSpPr>
          <p:spPr>
            <a:xfrm>
              <a:off x="7312718" y="1790199"/>
              <a:ext cx="2088000" cy="4115012"/>
            </a:xfrm>
            <a:prstGeom prst="roundRect">
              <a:avLst>
                <a:gd name="adj" fmla="val 4493"/>
              </a:avLst>
            </a:prstGeom>
            <a:solidFill>
              <a:srgbClr val="FFFFFF"/>
            </a:solidFill>
            <a:ln w="25400" cap="flat" cmpd="sng" algn="ctr">
              <a:solidFill>
                <a:srgbClr val="FF6900"/>
              </a:solid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ja-JP" altLang="en-US"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4" name="テキスト ボックス 2">
              <a:extLst>
                <a:ext uri="{FF2B5EF4-FFF2-40B4-BE49-F238E27FC236}">
                  <a16:creationId xmlns:a16="http://schemas.microsoft.com/office/drawing/2014/main" id="{FC5F5341-6901-0C1C-496E-0C1714B4C04C}"/>
                </a:ext>
              </a:extLst>
            </p:cNvPr>
            <p:cNvSpPr txBox="1"/>
            <p:nvPr/>
          </p:nvSpPr>
          <p:spPr>
            <a:xfrm>
              <a:off x="7488465" y="2420699"/>
              <a:ext cx="1727636" cy="203834"/>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en-US" altLang="ja-JP" sz="2800" b="1" i="0" u="none" strike="noStrike" kern="0" cap="none" spc="0" normalizeH="0" baseline="0" noProof="0" dirty="0">
                  <a:ln>
                    <a:noFill/>
                  </a:ln>
                  <a:solidFill>
                    <a:srgbClr val="000000"/>
                  </a:solidFill>
                  <a:effectLst/>
                  <a:uLnTx/>
                  <a:uFillTx/>
                  <a:latin typeface="游ゴシック"/>
                </a:rPr>
                <a:t>Darsha Ali</a:t>
              </a:r>
              <a:r>
                <a:rPr kumimoji="1" lang="ja-JP" altLang="en-US" sz="2800" b="1" i="0" u="none" strike="noStrike" kern="0" cap="none" spc="0" normalizeH="0" baseline="0" noProof="0" dirty="0">
                  <a:ln>
                    <a:noFill/>
                  </a:ln>
                  <a:solidFill>
                    <a:srgbClr val="000000"/>
                  </a:solidFill>
                  <a:effectLst/>
                  <a:uLnTx/>
                  <a:uFillTx/>
                  <a:latin typeface="游ゴシック"/>
                </a:rPr>
                <a:t>（</a:t>
              </a:r>
              <a:r>
                <a:rPr kumimoji="1" lang="en-US" altLang="ja-JP" sz="2800" b="1" i="0" u="none" strike="noStrike" kern="0" cap="none" spc="0" normalizeH="0" baseline="0" noProof="0" dirty="0">
                  <a:ln>
                    <a:noFill/>
                  </a:ln>
                  <a:solidFill>
                    <a:srgbClr val="000000"/>
                  </a:solidFill>
                  <a:effectLst/>
                  <a:uLnTx/>
                  <a:uFillTx/>
                  <a:latin typeface="游ゴシック"/>
                </a:rPr>
                <a:t>26</a:t>
              </a:r>
              <a:r>
                <a:rPr kumimoji="1" lang="ja-JP" altLang="en-US" sz="2800" b="1" i="0" u="none" strike="noStrike" kern="0" cap="none" spc="0" normalizeH="0" baseline="0" noProof="0" dirty="0">
                  <a:ln>
                    <a:noFill/>
                  </a:ln>
                  <a:solidFill>
                    <a:srgbClr val="000000"/>
                  </a:solidFill>
                  <a:effectLst/>
                  <a:uLnTx/>
                  <a:uFillTx/>
                  <a:latin typeface="游ゴシック"/>
                </a:rPr>
                <a:t>歳）</a:t>
              </a:r>
              <a:endParaRPr kumimoji="1" lang="en-US" altLang="ja-JP" sz="2800" b="1" i="0" u="none" strike="noStrike" kern="0" cap="none" spc="0" normalizeH="0" baseline="0" noProof="0" dirty="0">
                <a:ln>
                  <a:noFill/>
                </a:ln>
                <a:solidFill>
                  <a:srgbClr val="000000"/>
                </a:solidFill>
                <a:effectLst/>
                <a:uLnTx/>
                <a:uFillTx/>
                <a:latin typeface="游ゴシック"/>
              </a:endParaRPr>
            </a:p>
          </p:txBody>
        </p:sp>
        <p:sp>
          <p:nvSpPr>
            <p:cNvPr id="5" name="テキスト ボックス 3">
              <a:extLst>
                <a:ext uri="{FF2B5EF4-FFF2-40B4-BE49-F238E27FC236}">
                  <a16:creationId xmlns:a16="http://schemas.microsoft.com/office/drawing/2014/main" id="{2FE33574-DA88-5744-FF4C-14B331BE6146}"/>
                </a:ext>
              </a:extLst>
            </p:cNvPr>
            <p:cNvSpPr txBox="1"/>
            <p:nvPr/>
          </p:nvSpPr>
          <p:spPr>
            <a:xfrm>
              <a:off x="7497337" y="5327129"/>
              <a:ext cx="1727636" cy="260301"/>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b="1" i="0" u="none" strike="noStrike" kern="0" cap="none" spc="0" normalizeH="0" baseline="0" noProof="0" dirty="0">
                  <a:ln>
                    <a:noFill/>
                  </a:ln>
                  <a:solidFill>
                    <a:srgbClr val="FF6900"/>
                  </a:solidFill>
                  <a:effectLst/>
                  <a:uLnTx/>
                  <a:uFillTx/>
                  <a:latin typeface="+mn-ea"/>
                </a:rPr>
                <a:t>休日の過ごし方</a:t>
              </a:r>
              <a:endParaRPr kumimoji="1" lang="en-US" altLang="ja-JP" b="1" i="0" u="none" strike="noStrike" kern="0" cap="none" spc="0" normalizeH="0" baseline="0" noProof="0" dirty="0">
                <a:ln>
                  <a:noFill/>
                </a:ln>
                <a:solidFill>
                  <a:srgbClr val="FF6900"/>
                </a:solidFill>
                <a:effectLst/>
                <a:uLnTx/>
                <a:uFillTx/>
                <a:latin typeface="+mn-ea"/>
              </a:endParaRPr>
            </a:p>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b="0" i="0" u="none" strike="noStrike" kern="0" cap="none" spc="0" normalizeH="0" baseline="0" noProof="0" dirty="0">
                  <a:ln>
                    <a:noFill/>
                  </a:ln>
                  <a:solidFill>
                    <a:srgbClr val="000000"/>
                  </a:solidFill>
                  <a:effectLst/>
                  <a:uLnTx/>
                  <a:uFillTx/>
                  <a:latin typeface="+mn-ea"/>
                </a:rPr>
                <a:t>家族でゆっくり、ゲーム</a:t>
              </a:r>
              <a:endParaRPr kumimoji="1" lang="en-US" altLang="ja-JP" b="0" i="0" u="none" strike="noStrike" kern="0" cap="none" spc="0" normalizeH="0" baseline="0" noProof="0" dirty="0">
                <a:ln>
                  <a:noFill/>
                </a:ln>
                <a:solidFill>
                  <a:srgbClr val="000000"/>
                </a:solidFill>
                <a:effectLst/>
                <a:uLnTx/>
                <a:uFillTx/>
                <a:latin typeface="+mn-ea"/>
              </a:endParaRPr>
            </a:p>
          </p:txBody>
        </p:sp>
        <p:sp>
          <p:nvSpPr>
            <p:cNvPr id="6" name="テキスト ボックス 4">
              <a:extLst>
                <a:ext uri="{FF2B5EF4-FFF2-40B4-BE49-F238E27FC236}">
                  <a16:creationId xmlns:a16="http://schemas.microsoft.com/office/drawing/2014/main" id="{38E9E1BC-EB30-29B7-0BDE-B6D0568D5462}"/>
                </a:ext>
              </a:extLst>
            </p:cNvPr>
            <p:cNvSpPr txBox="1"/>
            <p:nvPr/>
          </p:nvSpPr>
          <p:spPr>
            <a:xfrm>
              <a:off x="7497337" y="3948376"/>
              <a:ext cx="1727636" cy="619765"/>
            </a:xfrm>
            <a:prstGeom prst="rect">
              <a:avLst/>
            </a:prstGeom>
            <a:noFill/>
          </p:spPr>
          <p:txBody>
            <a:bodyPr wrap="square" lIns="0" tIns="0" rIns="0" bIns="0">
              <a:spAutoFit/>
            </a:bodyPr>
            <a:lstStyle/>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b="0" i="0" u="none" strike="noStrike" kern="0" cap="none" spc="0" normalizeH="0" baseline="0" noProof="0">
                  <a:ln>
                    <a:noFill/>
                  </a:ln>
                  <a:solidFill>
                    <a:srgbClr val="FFFFFF">
                      <a:lumMod val="65000"/>
                    </a:srgbClr>
                  </a:solidFill>
                  <a:effectLst/>
                  <a:uLnTx/>
                  <a:uFillTx/>
                  <a:latin typeface="+mn-ea"/>
                </a:rPr>
                <a:t>ソフトウェア開発エンジニア</a:t>
              </a:r>
              <a:r>
                <a:rPr kumimoji="1" lang="en-US" altLang="ja-JP" b="0" i="0" u="none" strike="noStrike" kern="0" cap="none" spc="0" normalizeH="0" baseline="0" noProof="0" dirty="0">
                  <a:ln>
                    <a:noFill/>
                  </a:ln>
                  <a:solidFill>
                    <a:srgbClr val="FFFFFF">
                      <a:lumMod val="65000"/>
                    </a:srgbClr>
                  </a:solidFill>
                  <a:effectLst/>
                  <a:uLnTx/>
                  <a:uFillTx/>
                  <a:latin typeface="+mn-ea"/>
                </a:rPr>
                <a:t>2</a:t>
              </a:r>
              <a:r>
                <a:rPr kumimoji="1" lang="ja-JP" altLang="en-US" b="0" i="0" u="none" strike="noStrike" kern="0" cap="none" spc="0" normalizeH="0" baseline="0" noProof="0">
                  <a:ln>
                    <a:noFill/>
                  </a:ln>
                  <a:solidFill>
                    <a:srgbClr val="FFFFFF">
                      <a:lumMod val="65000"/>
                    </a:srgbClr>
                  </a:solidFill>
                  <a:effectLst/>
                  <a:uLnTx/>
                  <a:uFillTx/>
                  <a:latin typeface="+mn-ea"/>
                </a:rPr>
                <a:t>年目。</a:t>
              </a:r>
              <a:r>
                <a:rPr kumimoji="1" lang="ja-JP" altLang="en-US" b="0" i="0" u="none" strike="noStrike" kern="0" cap="none" spc="0" normalizeH="0" baseline="0" noProof="0">
                  <a:ln>
                    <a:noFill/>
                  </a:ln>
                  <a:solidFill>
                    <a:srgbClr val="000000"/>
                  </a:solidFill>
                  <a:effectLst/>
                  <a:uLnTx/>
                  <a:uFillTx/>
                  <a:latin typeface="+mn-ea"/>
                </a:rPr>
                <a:t>インド出身。パートナーはフランス出身。大学で日本に留学しそのまま就職。日本語は話せるが細かいニュアンスは難しい。</a:t>
              </a:r>
              <a:endParaRPr kumimoji="1" lang="en-US" altLang="ja-JP" b="0" i="0" u="none" strike="noStrike" kern="0" cap="none" spc="0" normalizeH="0" baseline="0" noProof="0" dirty="0">
                <a:ln>
                  <a:noFill/>
                </a:ln>
                <a:solidFill>
                  <a:srgbClr val="000000"/>
                </a:solidFill>
                <a:effectLst/>
                <a:uLnTx/>
                <a:uFillTx/>
                <a:latin typeface="+mn-ea"/>
              </a:endParaRPr>
            </a:p>
          </p:txBody>
        </p:sp>
        <p:sp>
          <p:nvSpPr>
            <p:cNvPr id="7" name="Rounded Rectangle 92">
              <a:extLst>
                <a:ext uri="{FF2B5EF4-FFF2-40B4-BE49-F238E27FC236}">
                  <a16:creationId xmlns:a16="http://schemas.microsoft.com/office/drawing/2014/main" id="{46931CC8-909F-24A4-9529-8C6B1665B6BD}"/>
                </a:ext>
              </a:extLst>
            </p:cNvPr>
            <p:cNvSpPr/>
            <p:nvPr/>
          </p:nvSpPr>
          <p:spPr>
            <a:xfrm>
              <a:off x="7312718" y="1790199"/>
              <a:ext cx="1156607" cy="461659"/>
            </a:xfrm>
            <a:prstGeom prst="roundRect">
              <a:avLst/>
            </a:prstGeom>
            <a:solidFill>
              <a:srgbClr val="FF6900"/>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8" name="Rectangle 93">
              <a:extLst>
                <a:ext uri="{FF2B5EF4-FFF2-40B4-BE49-F238E27FC236}">
                  <a16:creationId xmlns:a16="http://schemas.microsoft.com/office/drawing/2014/main" id="{68213274-50B3-98BF-9B7E-A7B4C3FB34D3}"/>
                </a:ext>
              </a:extLst>
            </p:cNvPr>
            <p:cNvSpPr/>
            <p:nvPr/>
          </p:nvSpPr>
          <p:spPr>
            <a:xfrm>
              <a:off x="8272475" y="1790199"/>
              <a:ext cx="196850" cy="292023"/>
            </a:xfrm>
            <a:prstGeom prst="rect">
              <a:avLst/>
            </a:prstGeom>
            <a:solidFill>
              <a:srgbClr val="FF6900"/>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9" name="Rectangle 94">
              <a:extLst>
                <a:ext uri="{FF2B5EF4-FFF2-40B4-BE49-F238E27FC236}">
                  <a16:creationId xmlns:a16="http://schemas.microsoft.com/office/drawing/2014/main" id="{A0F0D3AC-92D7-2548-C1F8-A8CDBF21227D}"/>
                </a:ext>
              </a:extLst>
            </p:cNvPr>
            <p:cNvSpPr/>
            <p:nvPr/>
          </p:nvSpPr>
          <p:spPr>
            <a:xfrm rot="5400000">
              <a:off x="7360305" y="2007421"/>
              <a:ext cx="196850" cy="292023"/>
            </a:xfrm>
            <a:prstGeom prst="rect">
              <a:avLst/>
            </a:prstGeom>
            <a:solidFill>
              <a:srgbClr val="FF6900"/>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10" name="テキスト ボックス 21">
              <a:extLst>
                <a:ext uri="{FF2B5EF4-FFF2-40B4-BE49-F238E27FC236}">
                  <a16:creationId xmlns:a16="http://schemas.microsoft.com/office/drawing/2014/main" id="{E406595E-EA07-D5F4-8677-8C4D472479AE}"/>
                </a:ext>
              </a:extLst>
            </p:cNvPr>
            <p:cNvSpPr txBox="1"/>
            <p:nvPr/>
          </p:nvSpPr>
          <p:spPr>
            <a:xfrm>
              <a:off x="7403109" y="1901392"/>
              <a:ext cx="1898347" cy="234133"/>
            </a:xfrm>
            <a:prstGeom prst="rect">
              <a:avLst/>
            </a:prstGeom>
            <a:noFill/>
          </p:spPr>
          <p:txBody>
            <a:bodyPr wrap="square">
              <a:spAutoFit/>
            </a:bodyPr>
            <a:lstStyle/>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sz="2800" b="1" i="0" u="none" strike="noStrike" kern="0" cap="none" spc="0" normalizeH="0" baseline="0" noProof="0">
                  <a:ln>
                    <a:noFill/>
                  </a:ln>
                  <a:solidFill>
                    <a:srgbClr val="FFFFFF"/>
                  </a:solidFill>
                  <a:effectLst/>
                  <a:uLnTx/>
                  <a:uFillTx/>
                  <a:latin typeface="游ゴシック"/>
                </a:rPr>
                <a:t>多国籍家族</a:t>
              </a:r>
              <a:endParaRPr kumimoji="1" lang="ja-JP" altLang="en-US" sz="2800" b="0" i="0" u="none" strike="noStrike" kern="0" cap="none" spc="0" normalizeH="0" baseline="0" noProof="0">
                <a:ln>
                  <a:noFill/>
                </a:ln>
                <a:solidFill>
                  <a:srgbClr val="FFFFFF"/>
                </a:solidFill>
                <a:effectLst/>
                <a:uLnTx/>
                <a:uFillTx/>
                <a:latin typeface="Arial" pitchFamily="34" charset="0"/>
                <a:ea typeface="ＭＳ Ｐゴシック" pitchFamily="50" charset="-128"/>
              </a:endParaRPr>
            </a:p>
          </p:txBody>
        </p:sp>
        <p:sp>
          <p:nvSpPr>
            <p:cNvPr id="11" name="テキスト ボックス 2">
              <a:extLst>
                <a:ext uri="{FF2B5EF4-FFF2-40B4-BE49-F238E27FC236}">
                  <a16:creationId xmlns:a16="http://schemas.microsoft.com/office/drawing/2014/main" id="{420D3042-C61E-EBB6-C27D-C78B723F6006}"/>
                </a:ext>
              </a:extLst>
            </p:cNvPr>
            <p:cNvSpPr txBox="1"/>
            <p:nvPr/>
          </p:nvSpPr>
          <p:spPr>
            <a:xfrm>
              <a:off x="7497338" y="2816704"/>
              <a:ext cx="1804119" cy="758179"/>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000" b="1" i="0" u="none" strike="noStrike" kern="0" cap="none" spc="0" normalizeH="0" baseline="0" noProof="0" dirty="0">
                  <a:ln>
                    <a:noFill/>
                  </a:ln>
                  <a:solidFill>
                    <a:srgbClr val="FF6900"/>
                  </a:solidFill>
                  <a:effectLst/>
                  <a:uLnTx/>
                  <a:uFillTx/>
                  <a:latin typeface="+mn-ea"/>
                </a:rPr>
                <a:t>家族構成</a:t>
              </a:r>
              <a:endParaRPr kumimoji="1" lang="en-US" altLang="ja-JP" sz="2000" b="1" i="0" u="none" strike="noStrike" kern="0" cap="none" spc="0" normalizeH="0" baseline="0" noProof="0" dirty="0">
                <a:ln>
                  <a:noFill/>
                </a:ln>
                <a:solidFill>
                  <a:srgbClr val="FF6900"/>
                </a:solidFill>
                <a:effectLst/>
                <a:uLnTx/>
                <a:uFillTx/>
                <a:latin typeface="+mn-ea"/>
              </a:endParaRPr>
            </a:p>
            <a:p>
              <a:pPr marL="0" marR="0" lvl="0" indent="0" defTabSz="914400" eaLnBrk="1" fontAlgn="base" latinLnBrk="0" hangingPunct="1">
                <a:lnSpc>
                  <a:spcPct val="110000"/>
                </a:lnSpc>
                <a:spcBef>
                  <a:spcPct val="0"/>
                </a:spcBef>
                <a:spcAft>
                  <a:spcPct val="0"/>
                </a:spcAft>
                <a:buClrTx/>
                <a:buSzTx/>
                <a:buFontTx/>
                <a:buNone/>
                <a:tabLst/>
                <a:defRPr/>
              </a:pPr>
              <a:endParaRPr kumimoji="1" lang="en-US" altLang="ja-JP" sz="1100" b="1" i="0" u="none" strike="noStrike" kern="0" cap="none" spc="0" normalizeH="0" baseline="0" noProof="0" dirty="0">
                <a:ln>
                  <a:noFill/>
                </a:ln>
                <a:solidFill>
                  <a:srgbClr val="FF6900"/>
                </a:solidFill>
                <a:effectLst/>
                <a:uLnTx/>
                <a:uFillTx/>
                <a:latin typeface="+mn-ea"/>
              </a:endParaRPr>
            </a:p>
            <a:p>
              <a:pPr marL="171450" indent="-171450" defTabSz="914400" fontAlgn="base">
                <a:spcBef>
                  <a:spcPct val="0"/>
                </a:spcBef>
                <a:spcAft>
                  <a:spcPct val="0"/>
                </a:spcAft>
                <a:buFont typeface="Arial" panose="020B0604020202020204" pitchFamily="34" charset="0"/>
                <a:buChar char="•"/>
                <a:defRPr/>
              </a:pPr>
              <a:r>
                <a:rPr kumimoji="1" lang="en" altLang="ja-JP" sz="2000" b="1" i="0" u="none" strike="noStrike" kern="0" cap="none" spc="0" normalizeH="0" baseline="0" noProof="0" dirty="0">
                  <a:ln>
                    <a:noFill/>
                  </a:ln>
                  <a:solidFill>
                    <a:srgbClr val="000000"/>
                  </a:solidFill>
                  <a:effectLst/>
                  <a:uLnTx/>
                  <a:uFillTx/>
                  <a:latin typeface="+mn-ea"/>
                </a:rPr>
                <a:t>Gaspard Rousseau</a:t>
              </a:r>
              <a:r>
                <a:rPr kumimoji="1" lang="ja-JP" altLang="en-US" sz="2000" b="1" i="0" u="none" strike="noStrike" kern="0" cap="none" spc="0" normalizeH="0" baseline="0" noProof="0" dirty="0">
                  <a:ln>
                    <a:noFill/>
                  </a:ln>
                  <a:solidFill>
                    <a:srgbClr val="000000"/>
                  </a:solidFill>
                  <a:effectLst/>
                  <a:uLnTx/>
                  <a:uFillTx/>
                  <a:latin typeface="+mn-ea"/>
                </a:rPr>
                <a:t>（</a:t>
              </a:r>
              <a:r>
                <a:rPr kumimoji="1" lang="en-US" altLang="ja-JP" sz="2000" b="1" i="0" u="none" strike="noStrike" kern="0" cap="none" spc="0" normalizeH="0" baseline="0" noProof="0" dirty="0">
                  <a:ln>
                    <a:noFill/>
                  </a:ln>
                  <a:solidFill>
                    <a:srgbClr val="000000"/>
                  </a:solidFill>
                  <a:effectLst/>
                  <a:uLnTx/>
                  <a:uFillTx/>
                  <a:latin typeface="+mn-ea"/>
                </a:rPr>
                <a:t>26</a:t>
              </a:r>
              <a:r>
                <a:rPr kumimoji="1" lang="ja-JP" altLang="en-US" sz="2000" b="1" i="0" u="none" strike="noStrike" kern="0" cap="none" spc="0" normalizeH="0" baseline="0" noProof="0" dirty="0">
                  <a:ln>
                    <a:noFill/>
                  </a:ln>
                  <a:solidFill>
                    <a:srgbClr val="000000"/>
                  </a:solidFill>
                  <a:effectLst/>
                  <a:uLnTx/>
                  <a:uFillTx/>
                  <a:latin typeface="+mn-ea"/>
                </a:rPr>
                <a:t>歳）</a:t>
              </a:r>
              <a:endParaRPr kumimoji="1" lang="en-US" altLang="ja-JP" sz="2000" b="1" i="0" u="none" strike="noStrike" kern="0" cap="none" spc="0" normalizeH="0" baseline="0" noProof="0" dirty="0">
                <a:ln>
                  <a:noFill/>
                </a:ln>
                <a:solidFill>
                  <a:srgbClr val="000000"/>
                </a:solidFill>
                <a:effectLst/>
                <a:uLnTx/>
                <a:uFillTx/>
                <a:latin typeface="+mn-ea"/>
              </a:endParaRPr>
            </a:p>
            <a:p>
              <a:pPr marR="0" lvl="0" defTabSz="914400" eaLnBrk="1" fontAlgn="base" latinLnBrk="0" hangingPunct="1">
                <a:lnSpc>
                  <a:spcPct val="100000"/>
                </a:lnSpc>
                <a:spcBef>
                  <a:spcPct val="0"/>
                </a:spcBef>
                <a:spcAft>
                  <a:spcPct val="0"/>
                </a:spcAft>
                <a:buClrTx/>
                <a:buSzTx/>
                <a:tabLst/>
                <a:defRPr/>
              </a:pPr>
              <a:r>
                <a:rPr lang="ja-JP" altLang="en-US" dirty="0">
                  <a:latin typeface="+mn-ea"/>
                </a:rPr>
                <a:t>　</a:t>
              </a:r>
              <a:r>
                <a:rPr lang="ja-JP" altLang="en-US" sz="2000" dirty="0">
                  <a:latin typeface="+mn-ea"/>
                </a:rPr>
                <a:t>パートナー／</a:t>
              </a:r>
              <a:r>
                <a:rPr kumimoji="1" lang="en-US" altLang="ja-JP" sz="2000" b="0" i="0" u="none" strike="noStrike" kern="0" cap="none" spc="0" normalizeH="0" baseline="0" noProof="0" dirty="0">
                  <a:ln>
                    <a:noFill/>
                  </a:ln>
                  <a:solidFill>
                    <a:srgbClr val="000000"/>
                  </a:solidFill>
                  <a:effectLst/>
                  <a:uLnTx/>
                  <a:uFillTx/>
                  <a:latin typeface="+mn-ea"/>
                </a:rPr>
                <a:t>Mari</a:t>
              </a:r>
              <a:r>
                <a:rPr kumimoji="1" lang="ja-JP" altLang="en-US" sz="2000" b="0" i="0" u="none" strike="noStrike" kern="0" cap="none" spc="0" normalizeH="0" baseline="0" noProof="0" dirty="0">
                  <a:ln>
                    <a:noFill/>
                  </a:ln>
                  <a:solidFill>
                    <a:srgbClr val="000000"/>
                  </a:solidFill>
                  <a:effectLst/>
                  <a:uLnTx/>
                  <a:uFillTx/>
                  <a:latin typeface="+mn-ea"/>
                </a:rPr>
                <a:t>の父</a:t>
              </a:r>
              <a:endParaRPr kumimoji="1" lang="en-US" altLang="ja-JP" sz="2000" b="0" i="0" u="none" strike="noStrike" kern="0" cap="none" spc="0" normalizeH="0" baseline="0" noProof="0" dirty="0">
                <a:ln>
                  <a:noFill/>
                </a:ln>
                <a:solidFill>
                  <a:srgbClr val="000000"/>
                </a:solidFill>
                <a:effectLst/>
                <a:uLnTx/>
                <a:uFillTx/>
                <a:latin typeface="+mn-ea"/>
              </a:endParaRPr>
            </a:p>
            <a:p>
              <a:pPr marR="0" lvl="0" defTabSz="914400" eaLnBrk="1" fontAlgn="base" latinLnBrk="0" hangingPunct="1">
                <a:lnSpc>
                  <a:spcPct val="100000"/>
                </a:lnSpc>
                <a:spcBef>
                  <a:spcPct val="0"/>
                </a:spcBef>
                <a:spcAft>
                  <a:spcPct val="0"/>
                </a:spcAft>
                <a:buClrTx/>
                <a:buSzTx/>
                <a:tabLst/>
                <a:defRPr/>
              </a:pPr>
              <a:endParaRPr kumimoji="1" lang="en-US" altLang="ja-JP" sz="1600" b="0" i="0" u="none" strike="noStrike" kern="0" cap="none" spc="0" normalizeH="0" baseline="0" noProof="0" dirty="0">
                <a:ln>
                  <a:noFill/>
                </a:ln>
                <a:solidFill>
                  <a:srgbClr val="000000"/>
                </a:solidFill>
                <a:effectLst/>
                <a:uLnTx/>
                <a:uFillTx/>
                <a:latin typeface="+mn-ea"/>
              </a:endParaRPr>
            </a:p>
            <a:p>
              <a:pPr marL="171450" marR="0" lvl="0" indent="-171450" defTabSz="914400" eaLnBrk="1" fontAlgn="base" latinLnBrk="0" hangingPunct="1">
                <a:lnSpc>
                  <a:spcPct val="100000"/>
                </a:lnSpc>
                <a:spcBef>
                  <a:spcPct val="0"/>
                </a:spcBef>
                <a:spcAft>
                  <a:spcPct val="0"/>
                </a:spcAft>
                <a:buClrTx/>
                <a:buSzTx/>
                <a:buFont typeface="Arial" panose="020B0604020202020204" pitchFamily="34" charset="0"/>
                <a:buChar char="•"/>
                <a:tabLst/>
                <a:defRPr/>
              </a:pPr>
              <a:r>
                <a:rPr kumimoji="1" lang="en" altLang="ja-JP" sz="2000" b="1" i="0" u="none" strike="noStrike" kern="0" cap="none" spc="0" normalizeH="0" baseline="0" noProof="0" dirty="0">
                  <a:ln>
                    <a:noFill/>
                  </a:ln>
                  <a:solidFill>
                    <a:srgbClr val="000000"/>
                  </a:solidFill>
                  <a:effectLst/>
                  <a:uLnTx/>
                  <a:uFillTx/>
                  <a:latin typeface="+mn-ea"/>
                </a:rPr>
                <a:t>Mari Rousseau Ali</a:t>
              </a:r>
              <a:r>
                <a:rPr kumimoji="1" lang="ja-JP" altLang="en-US" sz="2000" b="1" i="0" u="none" strike="noStrike" kern="0" cap="none" spc="0" normalizeH="0" baseline="0" noProof="0" dirty="0">
                  <a:ln>
                    <a:noFill/>
                  </a:ln>
                  <a:solidFill>
                    <a:srgbClr val="000000"/>
                  </a:solidFill>
                  <a:effectLst/>
                  <a:uLnTx/>
                  <a:uFillTx/>
                  <a:latin typeface="+mn-ea"/>
                </a:rPr>
                <a:t>（</a:t>
              </a:r>
              <a:r>
                <a:rPr kumimoji="1" lang="en-US" altLang="ja-JP" sz="2000" b="1" i="0" u="none" strike="noStrike" kern="0" cap="none" spc="0" normalizeH="0" baseline="0" noProof="0" dirty="0">
                  <a:ln>
                    <a:noFill/>
                  </a:ln>
                  <a:solidFill>
                    <a:srgbClr val="000000"/>
                  </a:solidFill>
                  <a:effectLst/>
                  <a:uLnTx/>
                  <a:uFillTx/>
                  <a:latin typeface="+mn-ea"/>
                </a:rPr>
                <a:t>1</a:t>
              </a:r>
              <a:r>
                <a:rPr kumimoji="1" lang="ja-JP" altLang="en-US" sz="2000" b="1" i="0" u="none" strike="noStrike" kern="0" cap="none" spc="0" normalizeH="0" baseline="0" noProof="0" dirty="0">
                  <a:ln>
                    <a:noFill/>
                  </a:ln>
                  <a:solidFill>
                    <a:srgbClr val="000000"/>
                  </a:solidFill>
                  <a:effectLst/>
                  <a:uLnTx/>
                  <a:uFillTx/>
                  <a:latin typeface="+mn-ea"/>
                </a:rPr>
                <a:t>歳）</a:t>
              </a:r>
              <a:r>
                <a:rPr kumimoji="1" lang="ja-JP" altLang="en-US" sz="2000" b="0" i="0" u="none" strike="noStrike" kern="0" cap="none" spc="0" normalizeH="0" baseline="0" noProof="0" dirty="0">
                  <a:ln>
                    <a:noFill/>
                  </a:ln>
                  <a:solidFill>
                    <a:srgbClr val="000000"/>
                  </a:solidFill>
                  <a:effectLst/>
                  <a:uLnTx/>
                  <a:uFillTx/>
                  <a:latin typeface="+mn-ea"/>
                </a:rPr>
                <a:t>娘</a:t>
              </a:r>
              <a:endParaRPr kumimoji="1" lang="en-US" altLang="ja-JP" sz="2000" b="0" i="0" u="none" strike="noStrike" kern="0" cap="none" spc="0" normalizeH="0" baseline="0" noProof="0" dirty="0">
                <a:ln>
                  <a:noFill/>
                </a:ln>
                <a:solidFill>
                  <a:srgbClr val="000000"/>
                </a:solidFill>
                <a:effectLst/>
                <a:uLnTx/>
                <a:uFillTx/>
                <a:latin typeface="+mn-ea"/>
              </a:endParaRPr>
            </a:p>
          </p:txBody>
        </p:sp>
        <p:cxnSp>
          <p:nvCxnSpPr>
            <p:cNvPr id="12" name="Straight Connector 97">
              <a:extLst>
                <a:ext uri="{FF2B5EF4-FFF2-40B4-BE49-F238E27FC236}">
                  <a16:creationId xmlns:a16="http://schemas.microsoft.com/office/drawing/2014/main" id="{422BF778-50DD-3D9A-BEF9-4C59DE2F81E6}"/>
                </a:ext>
              </a:extLst>
            </p:cNvPr>
            <p:cNvCxnSpPr>
              <a:cxnSpLocks/>
            </p:cNvCxnSpPr>
            <p:nvPr/>
          </p:nvCxnSpPr>
          <p:spPr>
            <a:xfrm>
              <a:off x="7488464" y="3791530"/>
              <a:ext cx="1727637" cy="0"/>
            </a:xfrm>
            <a:prstGeom prst="line">
              <a:avLst/>
            </a:prstGeom>
            <a:noFill/>
            <a:ln w="6350" cap="flat" cmpd="sng" algn="ctr">
              <a:solidFill>
                <a:srgbClr val="FFFFFF">
                  <a:lumMod val="65000"/>
                </a:srgbClr>
              </a:solidFill>
              <a:prstDash val="solid"/>
              <a:miter lim="800000"/>
            </a:ln>
            <a:effectLst/>
          </p:spPr>
        </p:cxnSp>
        <p:cxnSp>
          <p:nvCxnSpPr>
            <p:cNvPr id="13" name="Straight Connector 98">
              <a:extLst>
                <a:ext uri="{FF2B5EF4-FFF2-40B4-BE49-F238E27FC236}">
                  <a16:creationId xmlns:a16="http://schemas.microsoft.com/office/drawing/2014/main" id="{43A7291E-54BB-8E9E-E09D-FC2681C50D33}"/>
                </a:ext>
              </a:extLst>
            </p:cNvPr>
            <p:cNvCxnSpPr>
              <a:cxnSpLocks/>
            </p:cNvCxnSpPr>
            <p:nvPr/>
          </p:nvCxnSpPr>
          <p:spPr>
            <a:xfrm>
              <a:off x="7488464" y="5163929"/>
              <a:ext cx="1728000" cy="0"/>
            </a:xfrm>
            <a:prstGeom prst="line">
              <a:avLst/>
            </a:prstGeom>
            <a:noFill/>
            <a:ln w="6350" cap="flat" cmpd="sng" algn="ctr">
              <a:solidFill>
                <a:srgbClr val="FFFFFF">
                  <a:lumMod val="65000"/>
                </a:srgbClr>
              </a:solidFill>
              <a:prstDash val="solid"/>
              <a:miter lim="800000"/>
            </a:ln>
            <a:effectLst/>
          </p:spPr>
        </p:cxnSp>
      </p:grpSp>
      <p:sp>
        <p:nvSpPr>
          <p:cNvPr id="15" name="テキスト ボックス 14">
            <a:extLst>
              <a:ext uri="{FF2B5EF4-FFF2-40B4-BE49-F238E27FC236}">
                <a16:creationId xmlns:a16="http://schemas.microsoft.com/office/drawing/2014/main" id="{37DBCEE0-66C3-3C8E-B822-94AE9FC46DCB}"/>
              </a:ext>
            </a:extLst>
          </p:cNvPr>
          <p:cNvSpPr txBox="1"/>
          <p:nvPr/>
        </p:nvSpPr>
        <p:spPr>
          <a:xfrm>
            <a:off x="1867012" y="3805391"/>
            <a:ext cx="1943100" cy="276999"/>
          </a:xfrm>
          <a:prstGeom prst="rect">
            <a:avLst/>
          </a:prstGeom>
          <a:noFill/>
        </p:spPr>
        <p:txBody>
          <a:bodyPr wrap="square">
            <a:spAutoFit/>
          </a:bodyPr>
          <a:lstStyle/>
          <a:p>
            <a:r>
              <a:rPr lang="ja-JP" altLang="en-US" sz="1200" dirty="0">
                <a:latin typeface="+mn-ea"/>
              </a:rPr>
              <a:t>　マリ・ルソー・アリ</a:t>
            </a:r>
            <a:endParaRPr lang="ja-JP" altLang="en-US" sz="1200" dirty="0"/>
          </a:p>
        </p:txBody>
      </p:sp>
      <p:sp>
        <p:nvSpPr>
          <p:cNvPr id="17" name="テキスト ボックス 16">
            <a:extLst>
              <a:ext uri="{FF2B5EF4-FFF2-40B4-BE49-F238E27FC236}">
                <a16:creationId xmlns:a16="http://schemas.microsoft.com/office/drawing/2014/main" id="{9DD76B3B-74BB-A277-D607-324C3AB952E7}"/>
              </a:ext>
            </a:extLst>
          </p:cNvPr>
          <p:cNvSpPr txBox="1"/>
          <p:nvPr/>
        </p:nvSpPr>
        <p:spPr>
          <a:xfrm>
            <a:off x="1856964" y="2962374"/>
            <a:ext cx="1963196" cy="276999"/>
          </a:xfrm>
          <a:prstGeom prst="rect">
            <a:avLst/>
          </a:prstGeom>
          <a:noFill/>
        </p:spPr>
        <p:txBody>
          <a:bodyPr wrap="square">
            <a:spAutoFit/>
          </a:bodyPr>
          <a:lstStyle/>
          <a:p>
            <a:pPr marR="0" lvl="0" algn="ctr" defTabSz="914400" eaLnBrk="1" fontAlgn="base" latinLnBrk="0" hangingPunct="1">
              <a:lnSpc>
                <a:spcPct val="100000"/>
              </a:lnSpc>
              <a:spcBef>
                <a:spcPct val="0"/>
              </a:spcBef>
              <a:spcAft>
                <a:spcPct val="0"/>
              </a:spcAft>
              <a:buClrTx/>
              <a:buSzTx/>
              <a:tabLst/>
              <a:defRPr/>
            </a:pPr>
            <a:r>
              <a:rPr lang="ja-JP" altLang="en-US" sz="1200" dirty="0">
                <a:latin typeface="+mn-ea"/>
              </a:rPr>
              <a:t>ガスパール・ルソー</a:t>
            </a:r>
            <a:endParaRPr lang="en-US" altLang="ja-JP" sz="1800" dirty="0">
              <a:latin typeface="+mn-ea"/>
            </a:endParaRPr>
          </a:p>
        </p:txBody>
      </p:sp>
      <p:sp>
        <p:nvSpPr>
          <p:cNvPr id="19" name="テキスト ボックス 18">
            <a:extLst>
              <a:ext uri="{FF2B5EF4-FFF2-40B4-BE49-F238E27FC236}">
                <a16:creationId xmlns:a16="http://schemas.microsoft.com/office/drawing/2014/main" id="{AFB264B2-E125-ADAC-9D43-45D5D46D972D}"/>
              </a:ext>
            </a:extLst>
          </p:cNvPr>
          <p:cNvSpPr txBox="1"/>
          <p:nvPr/>
        </p:nvSpPr>
        <p:spPr>
          <a:xfrm>
            <a:off x="1508530" y="1569608"/>
            <a:ext cx="1773534" cy="276999"/>
          </a:xfrm>
          <a:prstGeom prst="rect">
            <a:avLst/>
          </a:prstGeom>
          <a:noFill/>
        </p:spPr>
        <p:txBody>
          <a:bodyPr wrap="square">
            <a:spAutoFit/>
          </a:bodyPr>
          <a:lstStyle/>
          <a:p>
            <a:pPr algn="ctr"/>
            <a:r>
              <a:rPr lang="ja-JP" altLang="en-US" sz="1200" dirty="0"/>
              <a:t>ダルシャ ・アリ</a:t>
            </a:r>
          </a:p>
        </p:txBody>
      </p:sp>
    </p:spTree>
    <p:extLst>
      <p:ext uri="{BB962C8B-B14F-4D97-AF65-F5344CB8AC3E}">
        <p14:creationId xmlns:p14="http://schemas.microsoft.com/office/powerpoint/2010/main" val="359119767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99">
            <a:extLst>
              <a:ext uri="{FF2B5EF4-FFF2-40B4-BE49-F238E27FC236}">
                <a16:creationId xmlns:a16="http://schemas.microsoft.com/office/drawing/2014/main" id="{04C2A65E-C9B5-CD39-C687-E73B7C643B8C}"/>
              </a:ext>
            </a:extLst>
          </p:cNvPr>
          <p:cNvGrpSpPr/>
          <p:nvPr/>
        </p:nvGrpSpPr>
        <p:grpSpPr>
          <a:xfrm>
            <a:off x="1095964" y="355073"/>
            <a:ext cx="4666071" cy="9195853"/>
            <a:chOff x="9595657" y="1790199"/>
            <a:chExt cx="2088000" cy="4115012"/>
          </a:xfrm>
        </p:grpSpPr>
        <p:sp>
          <p:nvSpPr>
            <p:cNvPr id="3" name="角丸四角形 1">
              <a:extLst>
                <a:ext uri="{FF2B5EF4-FFF2-40B4-BE49-F238E27FC236}">
                  <a16:creationId xmlns:a16="http://schemas.microsoft.com/office/drawing/2014/main" id="{0C90310F-C365-2230-F4AA-04FA4819D522}"/>
                </a:ext>
              </a:extLst>
            </p:cNvPr>
            <p:cNvSpPr/>
            <p:nvPr/>
          </p:nvSpPr>
          <p:spPr>
            <a:xfrm>
              <a:off x="9595657" y="1790199"/>
              <a:ext cx="2088000" cy="4115012"/>
            </a:xfrm>
            <a:prstGeom prst="roundRect">
              <a:avLst>
                <a:gd name="adj" fmla="val 4493"/>
              </a:avLst>
            </a:prstGeom>
            <a:solidFill>
              <a:srgbClr val="FFFFFF"/>
            </a:solidFill>
            <a:ln w="25400" cap="flat" cmpd="sng" algn="ctr">
              <a:solidFill>
                <a:srgbClr val="000E4E"/>
              </a:solid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ja-JP" altLang="en-US"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4" name="テキスト ボックス 2">
              <a:extLst>
                <a:ext uri="{FF2B5EF4-FFF2-40B4-BE49-F238E27FC236}">
                  <a16:creationId xmlns:a16="http://schemas.microsoft.com/office/drawing/2014/main" id="{057C0DEE-8ACC-9B98-754F-8FBCF58159C2}"/>
                </a:ext>
              </a:extLst>
            </p:cNvPr>
            <p:cNvSpPr txBox="1"/>
            <p:nvPr/>
          </p:nvSpPr>
          <p:spPr>
            <a:xfrm>
              <a:off x="9771404" y="2453174"/>
              <a:ext cx="1727636" cy="204236"/>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800" b="1" i="0" u="none" strike="noStrike" kern="0" cap="none" spc="0" normalizeH="0" baseline="0" noProof="0" dirty="0">
                  <a:ln>
                    <a:noFill/>
                  </a:ln>
                  <a:solidFill>
                    <a:srgbClr val="000000"/>
                  </a:solidFill>
                  <a:effectLst/>
                  <a:uLnTx/>
                  <a:uFillTx/>
                  <a:latin typeface="游ゴシック"/>
                </a:rPr>
                <a:t>伊藤綾香（</a:t>
              </a:r>
              <a:r>
                <a:rPr kumimoji="1" lang="en-US" altLang="ja-JP" sz="2800" b="1" i="0" u="none" strike="noStrike" kern="0" cap="none" spc="0" normalizeH="0" baseline="0" noProof="0" dirty="0">
                  <a:ln>
                    <a:noFill/>
                  </a:ln>
                  <a:solidFill>
                    <a:srgbClr val="000000"/>
                  </a:solidFill>
                  <a:effectLst/>
                  <a:uLnTx/>
                  <a:uFillTx/>
                  <a:latin typeface="游ゴシック"/>
                </a:rPr>
                <a:t>30</a:t>
              </a:r>
              <a:r>
                <a:rPr kumimoji="1" lang="ja-JP" altLang="en-US" sz="2800" b="1" i="0" u="none" strike="noStrike" kern="0" cap="none" spc="0" normalizeH="0" baseline="0" noProof="0" dirty="0">
                  <a:ln>
                    <a:noFill/>
                  </a:ln>
                  <a:solidFill>
                    <a:srgbClr val="000000"/>
                  </a:solidFill>
                  <a:effectLst/>
                  <a:uLnTx/>
                  <a:uFillTx/>
                  <a:latin typeface="游ゴシック"/>
                </a:rPr>
                <a:t>歳）</a:t>
              </a:r>
              <a:endParaRPr kumimoji="1" lang="en-US" altLang="ja-JP" sz="2800" b="0" i="0" u="none" strike="noStrike" kern="0" cap="none" spc="0" normalizeH="0" baseline="0" noProof="0" dirty="0">
                <a:ln>
                  <a:noFill/>
                </a:ln>
                <a:solidFill>
                  <a:srgbClr val="000000"/>
                </a:solidFill>
                <a:effectLst/>
                <a:uLnTx/>
                <a:uFillTx/>
                <a:latin typeface="游ゴシック"/>
              </a:endParaRPr>
            </a:p>
          </p:txBody>
        </p:sp>
        <p:sp>
          <p:nvSpPr>
            <p:cNvPr id="5" name="テキスト ボックス 3">
              <a:extLst>
                <a:ext uri="{FF2B5EF4-FFF2-40B4-BE49-F238E27FC236}">
                  <a16:creationId xmlns:a16="http://schemas.microsoft.com/office/drawing/2014/main" id="{5172DC7C-A32C-BC44-6E6C-2E68108D17A3}"/>
                </a:ext>
              </a:extLst>
            </p:cNvPr>
            <p:cNvSpPr txBox="1"/>
            <p:nvPr/>
          </p:nvSpPr>
          <p:spPr>
            <a:xfrm>
              <a:off x="9780276" y="5327129"/>
              <a:ext cx="1727636" cy="260301"/>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b="1" i="0" u="none" strike="noStrike" kern="0" cap="none" spc="0" normalizeH="0" baseline="0" noProof="0">
                  <a:ln>
                    <a:noFill/>
                  </a:ln>
                  <a:solidFill>
                    <a:srgbClr val="000E4E"/>
                  </a:solidFill>
                  <a:effectLst/>
                  <a:uLnTx/>
                  <a:uFillTx/>
                  <a:latin typeface="游ゴシック" panose="020B0400000000000000" pitchFamily="50" charset="-128"/>
                  <a:ea typeface="游ゴシック" panose="020B0400000000000000" pitchFamily="50" charset="-128"/>
                </a:rPr>
                <a:t>休日の過ごし方</a:t>
              </a:r>
              <a:endParaRPr kumimoji="1" lang="en-US" altLang="ja-JP" b="1" i="0" u="none" strike="noStrike" kern="0" cap="none" spc="0" normalizeH="0" baseline="0" noProof="0" dirty="0">
                <a:ln>
                  <a:noFill/>
                </a:ln>
                <a:solidFill>
                  <a:srgbClr val="000E4E"/>
                </a:solidFill>
                <a:effectLst/>
                <a:uLnTx/>
                <a:uFillTx/>
                <a:latin typeface="游ゴシック" panose="020B0400000000000000" pitchFamily="50" charset="-128"/>
                <a:ea typeface="游ゴシック" panose="020B0400000000000000" pitchFamily="50" charset="-128"/>
              </a:endParaRPr>
            </a:p>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b="0" i="0" u="none" strike="noStrike" kern="0" cap="none" spc="0" normalizeH="0" baseline="0" noProof="0">
                  <a:ln>
                    <a:noFill/>
                  </a:ln>
                  <a:solidFill>
                    <a:srgbClr val="000000"/>
                  </a:solidFill>
                  <a:effectLst/>
                  <a:uLnTx/>
                  <a:uFillTx/>
                  <a:latin typeface="游ゴシック" panose="020B0400000000000000" pitchFamily="50" charset="-128"/>
                  <a:ea typeface="游ゴシック" panose="020B0400000000000000" pitchFamily="50" charset="-128"/>
                </a:rPr>
                <a:t>娘と遊ぶ、買い物</a:t>
              </a:r>
              <a:endParaRPr kumimoji="1" lang="en-US" altLang="ja-JP"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p:txBody>
        </p:sp>
        <p:sp>
          <p:nvSpPr>
            <p:cNvPr id="6" name="テキスト ボックス 4">
              <a:extLst>
                <a:ext uri="{FF2B5EF4-FFF2-40B4-BE49-F238E27FC236}">
                  <a16:creationId xmlns:a16="http://schemas.microsoft.com/office/drawing/2014/main" id="{1F3EE9D1-C37C-8377-0635-67239BF13FA7}"/>
                </a:ext>
              </a:extLst>
            </p:cNvPr>
            <p:cNvSpPr txBox="1"/>
            <p:nvPr/>
          </p:nvSpPr>
          <p:spPr>
            <a:xfrm>
              <a:off x="9780276" y="3948376"/>
              <a:ext cx="1727636" cy="743718"/>
            </a:xfrm>
            <a:prstGeom prst="rect">
              <a:avLst/>
            </a:prstGeom>
            <a:noFill/>
          </p:spPr>
          <p:txBody>
            <a:bodyPr wrap="square" lIns="0" tIns="0" rIns="0" bIns="0">
              <a:spAutoFit/>
            </a:bodyPr>
            <a:lstStyle/>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b="0" i="0" u="none" strike="noStrike" kern="0" cap="none" spc="0" normalizeH="0" baseline="0" noProof="0" dirty="0">
                  <a:ln>
                    <a:noFill/>
                  </a:ln>
                  <a:solidFill>
                    <a:srgbClr val="FFFFFF">
                      <a:lumMod val="65000"/>
                    </a:srgbClr>
                  </a:solidFill>
                  <a:effectLst/>
                  <a:uLnTx/>
                  <a:uFillTx/>
                  <a:latin typeface="游ゴシック" panose="020B0400000000000000" pitchFamily="50" charset="-128"/>
                  <a:ea typeface="游ゴシック" panose="020B0400000000000000" pitchFamily="50" charset="-128"/>
                </a:rPr>
                <a:t>総務で社内機材の管理をしている。</a:t>
              </a:r>
              <a:r>
                <a:rPr kumimoji="1" lang="ja-JP" altLang="en-US"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シングルマザー。高校同窓生の繋がりで、同じシングルマザーで地元で美容師をしている絵里家族と共にマンションに暮らし始めて</a:t>
              </a:r>
              <a:r>
                <a:rPr kumimoji="1" lang="en-US" altLang="ja-JP"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1</a:t>
              </a:r>
              <a:r>
                <a:rPr kumimoji="1" lang="ja-JP" altLang="en-US"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rPr>
                <a:t>ヶ月。家事や送迎は分担し合っている。</a:t>
              </a:r>
              <a:endParaRPr kumimoji="1" lang="en-US" altLang="ja-JP" b="0" i="0" u="none" strike="noStrike" kern="0" cap="none" spc="0" normalizeH="0" baseline="0" noProof="0" dirty="0">
                <a:ln>
                  <a:noFill/>
                </a:ln>
                <a:solidFill>
                  <a:srgbClr val="000000"/>
                </a:solidFill>
                <a:effectLst/>
                <a:uLnTx/>
                <a:uFillTx/>
                <a:latin typeface="游ゴシック" panose="020B0400000000000000" pitchFamily="50" charset="-128"/>
                <a:ea typeface="游ゴシック" panose="020B0400000000000000" pitchFamily="50" charset="-128"/>
              </a:endParaRPr>
            </a:p>
          </p:txBody>
        </p:sp>
        <p:sp>
          <p:nvSpPr>
            <p:cNvPr id="7" name="Rounded Rectangle 104">
              <a:extLst>
                <a:ext uri="{FF2B5EF4-FFF2-40B4-BE49-F238E27FC236}">
                  <a16:creationId xmlns:a16="http://schemas.microsoft.com/office/drawing/2014/main" id="{10AF5DA7-B321-F1AF-FC79-0AEB57D14224}"/>
                </a:ext>
              </a:extLst>
            </p:cNvPr>
            <p:cNvSpPr/>
            <p:nvPr/>
          </p:nvSpPr>
          <p:spPr>
            <a:xfrm>
              <a:off x="9595657" y="1790199"/>
              <a:ext cx="1322029" cy="461659"/>
            </a:xfrm>
            <a:prstGeom prst="roundRect">
              <a:avLst/>
            </a:prstGeom>
            <a:solidFill>
              <a:srgbClr val="000E4E"/>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8" name="Rectangle 105">
              <a:extLst>
                <a:ext uri="{FF2B5EF4-FFF2-40B4-BE49-F238E27FC236}">
                  <a16:creationId xmlns:a16="http://schemas.microsoft.com/office/drawing/2014/main" id="{A1043E3F-7472-AE61-0E4D-53E3A8A91817}"/>
                </a:ext>
              </a:extLst>
            </p:cNvPr>
            <p:cNvSpPr/>
            <p:nvPr/>
          </p:nvSpPr>
          <p:spPr>
            <a:xfrm>
              <a:off x="10720836" y="1790199"/>
              <a:ext cx="196850" cy="292023"/>
            </a:xfrm>
            <a:prstGeom prst="rect">
              <a:avLst/>
            </a:prstGeom>
            <a:solidFill>
              <a:srgbClr val="000E4E"/>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9" name="Rectangle 106">
              <a:extLst>
                <a:ext uri="{FF2B5EF4-FFF2-40B4-BE49-F238E27FC236}">
                  <a16:creationId xmlns:a16="http://schemas.microsoft.com/office/drawing/2014/main" id="{3771661F-0744-541F-7A31-83BD820A349C}"/>
                </a:ext>
              </a:extLst>
            </p:cNvPr>
            <p:cNvSpPr/>
            <p:nvPr/>
          </p:nvSpPr>
          <p:spPr>
            <a:xfrm rot="5400000">
              <a:off x="9643244" y="2007421"/>
              <a:ext cx="196850" cy="292023"/>
            </a:xfrm>
            <a:prstGeom prst="rect">
              <a:avLst/>
            </a:prstGeom>
            <a:solidFill>
              <a:srgbClr val="000E4E"/>
            </a:solidFill>
            <a:ln w="12700" cap="flat" cmpd="sng" algn="ctr">
              <a:noFill/>
              <a:prstDash val="solid"/>
              <a:miter lim="800000"/>
            </a:ln>
            <a:effectLst/>
          </p:spPr>
          <p:txBody>
            <a:bodyPr tIns="90000" bIns="90000" rtlCol="0" anchor="t"/>
            <a:lstStyle/>
            <a:p>
              <a:pPr marL="0" marR="0" lvl="0" indent="0" defTabSz="914400" eaLnBrk="1" fontAlgn="base" latinLnBrk="0" hangingPunct="1">
                <a:lnSpc>
                  <a:spcPct val="100000"/>
                </a:lnSpc>
                <a:spcBef>
                  <a:spcPct val="0"/>
                </a:spcBef>
                <a:spcAft>
                  <a:spcPts val="600"/>
                </a:spcAft>
                <a:buClrTx/>
                <a:buSzTx/>
                <a:buFontTx/>
                <a:buNone/>
                <a:tabLst/>
                <a:defRPr/>
              </a:pPr>
              <a:endParaRPr kumimoji="1" lang="en-JP" sz="2400" b="0" i="0" u="none" strike="noStrike" kern="0" cap="none" spc="0" normalizeH="0" baseline="0" noProof="0" dirty="0">
                <a:ln>
                  <a:noFill/>
                </a:ln>
                <a:solidFill>
                  <a:srgbClr val="000000"/>
                </a:solidFill>
                <a:effectLst/>
                <a:uLnTx/>
                <a:uFillTx/>
                <a:latin typeface="游ゴシック Medium"/>
                <a:ea typeface="游ゴシック Medium"/>
                <a:cs typeface="+mn-cs"/>
              </a:endParaRPr>
            </a:p>
          </p:txBody>
        </p:sp>
        <p:sp>
          <p:nvSpPr>
            <p:cNvPr id="10" name="テキスト ボックス 21">
              <a:extLst>
                <a:ext uri="{FF2B5EF4-FFF2-40B4-BE49-F238E27FC236}">
                  <a16:creationId xmlns:a16="http://schemas.microsoft.com/office/drawing/2014/main" id="{4E0FDB7C-2270-9E70-B30A-373CE6F68B7E}"/>
                </a:ext>
              </a:extLst>
            </p:cNvPr>
            <p:cNvSpPr txBox="1"/>
            <p:nvPr/>
          </p:nvSpPr>
          <p:spPr>
            <a:xfrm>
              <a:off x="9694921" y="1901392"/>
              <a:ext cx="1898347" cy="234133"/>
            </a:xfrm>
            <a:prstGeom prst="rect">
              <a:avLst/>
            </a:prstGeom>
            <a:noFill/>
          </p:spPr>
          <p:txBody>
            <a:bodyPr wrap="square">
              <a:spAutoFit/>
            </a:bodyPr>
            <a:lstStyle/>
            <a:p>
              <a:pPr marL="0" marR="0" lvl="0" indent="0" defTabSz="914400" eaLnBrk="1" fontAlgn="base" latinLnBrk="0" hangingPunct="1">
                <a:lnSpc>
                  <a:spcPct val="100000"/>
                </a:lnSpc>
                <a:spcBef>
                  <a:spcPct val="0"/>
                </a:spcBef>
                <a:spcAft>
                  <a:spcPct val="0"/>
                </a:spcAft>
                <a:buClrTx/>
                <a:buSzTx/>
                <a:buFontTx/>
                <a:buNone/>
                <a:tabLst/>
                <a:defRPr/>
              </a:pPr>
              <a:r>
                <a:rPr kumimoji="1" lang="ja-JP" altLang="en-US" sz="2800" b="1" i="0" u="none" strike="noStrike" kern="0" cap="none" spc="0" normalizeH="0" baseline="0" noProof="0" dirty="0">
                  <a:ln>
                    <a:noFill/>
                  </a:ln>
                  <a:solidFill>
                    <a:srgbClr val="FFFFFF"/>
                  </a:solidFill>
                  <a:effectLst/>
                  <a:uLnTx/>
                  <a:uFillTx/>
                  <a:latin typeface="游ゴシック"/>
                </a:rPr>
                <a:t>共同育児家族</a:t>
              </a:r>
              <a:endParaRPr kumimoji="1" lang="ja-JP" altLang="en-US" sz="2800" b="0" i="0" u="none" strike="noStrike" kern="0" cap="none" spc="0" normalizeH="0" baseline="0" noProof="0" dirty="0">
                <a:ln>
                  <a:noFill/>
                </a:ln>
                <a:solidFill>
                  <a:srgbClr val="FFFFFF"/>
                </a:solidFill>
                <a:effectLst/>
                <a:uLnTx/>
                <a:uFillTx/>
                <a:latin typeface="Arial" pitchFamily="34" charset="0"/>
                <a:ea typeface="ＭＳ Ｐゴシック" pitchFamily="50" charset="-128"/>
              </a:endParaRPr>
            </a:p>
          </p:txBody>
        </p:sp>
        <p:sp>
          <p:nvSpPr>
            <p:cNvPr id="11" name="テキスト ボックス 2">
              <a:extLst>
                <a:ext uri="{FF2B5EF4-FFF2-40B4-BE49-F238E27FC236}">
                  <a16:creationId xmlns:a16="http://schemas.microsoft.com/office/drawing/2014/main" id="{2ADFA3BA-259E-0E31-CF38-E75457860B9F}"/>
                </a:ext>
              </a:extLst>
            </p:cNvPr>
            <p:cNvSpPr txBox="1"/>
            <p:nvPr/>
          </p:nvSpPr>
          <p:spPr>
            <a:xfrm>
              <a:off x="9780276" y="2816704"/>
              <a:ext cx="1727636" cy="600455"/>
            </a:xfrm>
            <a:prstGeom prst="rect">
              <a:avLst/>
            </a:prstGeom>
            <a:noFill/>
          </p:spPr>
          <p:txBody>
            <a:bodyPr wrap="square" lIns="0" tIns="0" rIns="0" bIns="0">
              <a:spAutoFit/>
            </a:bodyPr>
            <a:lstStyle/>
            <a:p>
              <a:pPr marL="0" marR="0" lvl="0" indent="0" defTabSz="914400" eaLnBrk="1" fontAlgn="base" latinLnBrk="0" hangingPunct="1">
                <a:lnSpc>
                  <a:spcPct val="110000"/>
                </a:lnSpc>
                <a:spcBef>
                  <a:spcPct val="0"/>
                </a:spcBef>
                <a:spcAft>
                  <a:spcPct val="0"/>
                </a:spcAft>
                <a:buClrTx/>
                <a:buSzTx/>
                <a:buFontTx/>
                <a:buNone/>
                <a:tabLst/>
                <a:defRPr/>
              </a:pPr>
              <a:r>
                <a:rPr kumimoji="1" lang="ja-JP" altLang="en-US" sz="2000" b="1" i="0" u="none" strike="noStrike" kern="0" cap="none" spc="0" normalizeH="0" baseline="0" noProof="0" dirty="0">
                  <a:ln>
                    <a:noFill/>
                  </a:ln>
                  <a:solidFill>
                    <a:srgbClr val="000E4E"/>
                  </a:solidFill>
                  <a:effectLst/>
                  <a:uLnTx/>
                  <a:uFillTx/>
                  <a:latin typeface="+mn-ea"/>
                </a:rPr>
                <a:t>家族構成</a:t>
              </a:r>
              <a:endParaRPr kumimoji="1" lang="en-US" altLang="ja-JP" sz="2000" b="1" i="0" u="none" strike="noStrike" kern="0" cap="none" spc="0" normalizeH="0" baseline="0" noProof="0" dirty="0">
                <a:ln>
                  <a:noFill/>
                </a:ln>
                <a:solidFill>
                  <a:srgbClr val="000E4E"/>
                </a:solidFill>
                <a:effectLst/>
                <a:uLnTx/>
                <a:uFillTx/>
                <a:latin typeface="+mn-ea"/>
              </a:endParaRPr>
            </a:p>
            <a:p>
              <a:pPr marL="171450" marR="0" lvl="0" indent="-171450" defTabSz="914400" eaLnBrk="1" fontAlgn="base" latinLnBrk="0" hangingPunct="1">
                <a:lnSpc>
                  <a:spcPct val="110000"/>
                </a:lnSpc>
                <a:spcBef>
                  <a:spcPct val="0"/>
                </a:spcBef>
                <a:spcAft>
                  <a:spcPct val="0"/>
                </a:spcAft>
                <a:buClrTx/>
                <a:buSzTx/>
                <a:buFont typeface="Arial" panose="020B0604020202020204" pitchFamily="34" charset="0"/>
                <a:buChar char="•"/>
                <a:tabLst/>
                <a:defRPr/>
              </a:pPr>
              <a:r>
                <a:rPr kumimoji="1" lang="ja-JP" altLang="en-US" sz="2000" b="1" i="0" u="none" strike="noStrike" kern="0" cap="none" spc="0" normalizeH="0" baseline="0" noProof="0" dirty="0">
                  <a:ln>
                    <a:noFill/>
                  </a:ln>
                  <a:solidFill>
                    <a:srgbClr val="000000"/>
                  </a:solidFill>
                  <a:effectLst/>
                  <a:uLnTx/>
                  <a:uFillTx/>
                  <a:latin typeface="+mn-ea"/>
                </a:rPr>
                <a:t>伊藤うみ（</a:t>
              </a:r>
              <a:r>
                <a:rPr kumimoji="1" lang="en-US" altLang="ja-JP" sz="2000" b="1" i="0" u="none" strike="noStrike" kern="0" cap="none" spc="0" normalizeH="0" baseline="0" noProof="0" dirty="0">
                  <a:ln>
                    <a:noFill/>
                  </a:ln>
                  <a:solidFill>
                    <a:srgbClr val="000000"/>
                  </a:solidFill>
                  <a:effectLst/>
                  <a:uLnTx/>
                  <a:uFillTx/>
                  <a:latin typeface="+mn-ea"/>
                </a:rPr>
                <a:t>3</a:t>
              </a:r>
              <a:r>
                <a:rPr kumimoji="1" lang="ja-JP" altLang="en-US" sz="2000" b="1" i="0" u="none" strike="noStrike" kern="0" cap="none" spc="0" normalizeH="0" baseline="0" noProof="0" dirty="0">
                  <a:ln>
                    <a:noFill/>
                  </a:ln>
                  <a:solidFill>
                    <a:srgbClr val="000000"/>
                  </a:solidFill>
                  <a:effectLst/>
                  <a:uLnTx/>
                  <a:uFillTx/>
                  <a:latin typeface="+mn-ea"/>
                </a:rPr>
                <a:t>歳）</a:t>
              </a:r>
              <a:r>
                <a:rPr kumimoji="1" lang="ja-JP" altLang="en-US" sz="2000" b="0" i="0" u="none" strike="noStrike" kern="0" cap="none" spc="0" normalizeH="0" baseline="0" noProof="0" dirty="0">
                  <a:ln>
                    <a:noFill/>
                  </a:ln>
                  <a:solidFill>
                    <a:srgbClr val="000000"/>
                  </a:solidFill>
                  <a:effectLst/>
                  <a:uLnTx/>
                  <a:uFillTx/>
                  <a:latin typeface="+mn-ea"/>
                </a:rPr>
                <a:t>娘</a:t>
              </a:r>
            </a:p>
            <a:p>
              <a:pPr marL="171450" marR="0" lvl="0" indent="-171450" defTabSz="914400" eaLnBrk="1" fontAlgn="base" latinLnBrk="0" hangingPunct="1">
                <a:lnSpc>
                  <a:spcPct val="110000"/>
                </a:lnSpc>
                <a:spcBef>
                  <a:spcPct val="0"/>
                </a:spcBef>
                <a:spcAft>
                  <a:spcPct val="0"/>
                </a:spcAft>
                <a:buClrTx/>
                <a:buSzTx/>
                <a:buFont typeface="Arial" panose="020B0604020202020204" pitchFamily="34" charset="0"/>
                <a:buChar char="•"/>
                <a:tabLst/>
                <a:defRPr/>
              </a:pPr>
              <a:r>
                <a:rPr kumimoji="1" lang="ja-JP" altLang="en-US" sz="2000" b="1" i="0" u="none" strike="noStrike" kern="0" cap="none" spc="0" normalizeH="0" baseline="0" noProof="0" dirty="0">
                  <a:ln>
                    <a:noFill/>
                  </a:ln>
                  <a:solidFill>
                    <a:srgbClr val="000000"/>
                  </a:solidFill>
                  <a:effectLst/>
                  <a:uLnTx/>
                  <a:uFillTx/>
                  <a:latin typeface="+mn-ea"/>
                </a:rPr>
                <a:t>斉藤絵里（</a:t>
              </a:r>
              <a:r>
                <a:rPr kumimoji="1" lang="en-US" altLang="ja-JP" sz="2000" b="1" i="0" u="none" strike="noStrike" kern="0" cap="none" spc="0" normalizeH="0" baseline="0" noProof="0" dirty="0">
                  <a:ln>
                    <a:noFill/>
                  </a:ln>
                  <a:solidFill>
                    <a:srgbClr val="000000"/>
                  </a:solidFill>
                  <a:effectLst/>
                  <a:uLnTx/>
                  <a:uFillTx/>
                  <a:latin typeface="+mn-ea"/>
                </a:rPr>
                <a:t>30</a:t>
              </a:r>
              <a:r>
                <a:rPr kumimoji="1" lang="ja-JP" altLang="en-US" sz="2000" b="1" i="0" u="none" strike="noStrike" kern="0" cap="none" spc="0" normalizeH="0" baseline="0" noProof="0" dirty="0">
                  <a:ln>
                    <a:noFill/>
                  </a:ln>
                  <a:solidFill>
                    <a:srgbClr val="000000"/>
                  </a:solidFill>
                  <a:effectLst/>
                  <a:uLnTx/>
                  <a:uFillTx/>
                  <a:latin typeface="+mn-ea"/>
                </a:rPr>
                <a:t>歳）</a:t>
              </a:r>
            </a:p>
            <a:p>
              <a:pPr marL="171450" marR="0" lvl="0" indent="-171450" defTabSz="914400" eaLnBrk="1" fontAlgn="base" latinLnBrk="0" hangingPunct="1">
                <a:lnSpc>
                  <a:spcPct val="110000"/>
                </a:lnSpc>
                <a:spcBef>
                  <a:spcPct val="0"/>
                </a:spcBef>
                <a:spcAft>
                  <a:spcPct val="0"/>
                </a:spcAft>
                <a:buClrTx/>
                <a:buSzTx/>
                <a:buFont typeface="Arial" panose="020B0604020202020204" pitchFamily="34" charset="0"/>
                <a:buChar char="•"/>
                <a:tabLst/>
                <a:defRPr/>
              </a:pPr>
              <a:r>
                <a:rPr kumimoji="1" lang="ja-JP" altLang="en-US" sz="2000" b="1" i="0" u="none" strike="noStrike" kern="0" cap="none" spc="0" normalizeH="0" baseline="0" noProof="0" dirty="0">
                  <a:ln>
                    <a:noFill/>
                  </a:ln>
                  <a:solidFill>
                    <a:srgbClr val="000000"/>
                  </a:solidFill>
                  <a:effectLst/>
                  <a:uLnTx/>
                  <a:uFillTx/>
                  <a:latin typeface="+mn-ea"/>
                </a:rPr>
                <a:t>斉藤樹（</a:t>
              </a:r>
              <a:r>
                <a:rPr kumimoji="1" lang="en-US" altLang="ja-JP" sz="2000" b="1" i="0" u="none" strike="noStrike" kern="0" cap="none" spc="0" normalizeH="0" baseline="0" noProof="0" dirty="0">
                  <a:ln>
                    <a:noFill/>
                  </a:ln>
                  <a:solidFill>
                    <a:srgbClr val="000000"/>
                  </a:solidFill>
                  <a:effectLst/>
                  <a:uLnTx/>
                  <a:uFillTx/>
                  <a:latin typeface="+mn-ea"/>
                </a:rPr>
                <a:t>5</a:t>
              </a:r>
              <a:r>
                <a:rPr kumimoji="1" lang="ja-JP" altLang="en-US" sz="2000" b="1" i="0" u="none" strike="noStrike" kern="0" cap="none" spc="0" normalizeH="0" baseline="0" noProof="0" dirty="0">
                  <a:ln>
                    <a:noFill/>
                  </a:ln>
                  <a:solidFill>
                    <a:srgbClr val="000000"/>
                  </a:solidFill>
                  <a:effectLst/>
                  <a:uLnTx/>
                  <a:uFillTx/>
                  <a:latin typeface="+mn-ea"/>
                </a:rPr>
                <a:t>歳）</a:t>
              </a:r>
              <a:r>
                <a:rPr kumimoji="1" lang="ja-JP" altLang="en-US" sz="2000" b="0" i="0" u="none" strike="noStrike" kern="0" cap="none" spc="0" normalizeH="0" baseline="0" noProof="0" dirty="0">
                  <a:ln>
                    <a:noFill/>
                  </a:ln>
                  <a:solidFill>
                    <a:srgbClr val="000000"/>
                  </a:solidFill>
                  <a:effectLst/>
                  <a:uLnTx/>
                  <a:uFillTx/>
                  <a:latin typeface="+mn-ea"/>
                </a:rPr>
                <a:t>絵里の息子</a:t>
              </a:r>
            </a:p>
          </p:txBody>
        </p:sp>
        <p:cxnSp>
          <p:nvCxnSpPr>
            <p:cNvPr id="12" name="Straight Connector 159">
              <a:extLst>
                <a:ext uri="{FF2B5EF4-FFF2-40B4-BE49-F238E27FC236}">
                  <a16:creationId xmlns:a16="http://schemas.microsoft.com/office/drawing/2014/main" id="{A3A5CA28-5A0A-72A3-3E86-D13C9D9F0B71}"/>
                </a:ext>
              </a:extLst>
            </p:cNvPr>
            <p:cNvCxnSpPr>
              <a:cxnSpLocks/>
            </p:cNvCxnSpPr>
            <p:nvPr/>
          </p:nvCxnSpPr>
          <p:spPr>
            <a:xfrm>
              <a:off x="9771403" y="3791530"/>
              <a:ext cx="1727637" cy="0"/>
            </a:xfrm>
            <a:prstGeom prst="line">
              <a:avLst/>
            </a:prstGeom>
            <a:noFill/>
            <a:ln w="6350" cap="flat" cmpd="sng" algn="ctr">
              <a:solidFill>
                <a:srgbClr val="FFFFFF">
                  <a:lumMod val="65000"/>
                </a:srgbClr>
              </a:solidFill>
              <a:prstDash val="solid"/>
              <a:miter lim="800000"/>
            </a:ln>
            <a:effectLst/>
          </p:spPr>
        </p:cxnSp>
        <p:cxnSp>
          <p:nvCxnSpPr>
            <p:cNvPr id="13" name="Straight Connector 160">
              <a:extLst>
                <a:ext uri="{FF2B5EF4-FFF2-40B4-BE49-F238E27FC236}">
                  <a16:creationId xmlns:a16="http://schemas.microsoft.com/office/drawing/2014/main" id="{05876ECA-2D0F-CF1C-8A6A-0BF7B3B2B4AA}"/>
                </a:ext>
              </a:extLst>
            </p:cNvPr>
            <p:cNvCxnSpPr>
              <a:cxnSpLocks/>
            </p:cNvCxnSpPr>
            <p:nvPr/>
          </p:nvCxnSpPr>
          <p:spPr>
            <a:xfrm>
              <a:off x="9771403" y="5163929"/>
              <a:ext cx="1728000" cy="0"/>
            </a:xfrm>
            <a:prstGeom prst="line">
              <a:avLst/>
            </a:prstGeom>
            <a:noFill/>
            <a:ln w="6350" cap="flat" cmpd="sng" algn="ctr">
              <a:solidFill>
                <a:srgbClr val="FFFFFF">
                  <a:lumMod val="65000"/>
                </a:srgbClr>
              </a:solidFill>
              <a:prstDash val="solid"/>
              <a:miter lim="800000"/>
            </a:ln>
            <a:effectLst/>
          </p:spPr>
        </p:cxnSp>
      </p:grpSp>
    </p:spTree>
    <p:extLst>
      <p:ext uri="{BB962C8B-B14F-4D97-AF65-F5344CB8AC3E}">
        <p14:creationId xmlns:p14="http://schemas.microsoft.com/office/powerpoint/2010/main" val="314256703"/>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4D5DFB84600164DB5027384B6B1D78C" ma:contentTypeVersion="18" ma:contentTypeDescription="新しいドキュメントを作成します。" ma:contentTypeScope="" ma:versionID="098b4894e755ea159097ca3b26522028">
  <xsd:schema xmlns:xsd="http://www.w3.org/2001/XMLSchema" xmlns:xs="http://www.w3.org/2001/XMLSchema" xmlns:p="http://schemas.microsoft.com/office/2006/metadata/properties" xmlns:ns2="037f4012-bb7e-4ab8-98ff-d6ffdb3b6080" xmlns:ns3="27dda6d5-1069-4941-88bc-1dab9b7b0ffc" targetNamespace="http://schemas.microsoft.com/office/2006/metadata/properties" ma:root="true" ma:fieldsID="f799702dcd14a117c4c1bcc751e6dc3e" ns2:_="" ns3:_="">
    <xsd:import namespace="037f4012-bb7e-4ab8-98ff-d6ffdb3b6080"/>
    <xsd:import namespace="27dda6d5-1069-4941-88bc-1dab9b7b0ffc"/>
    <xsd:element name="properties">
      <xsd:complexType>
        <xsd:sequence>
          <xsd:element name="documentManagement">
            <xsd:complexType>
              <xsd:all>
                <xsd:element ref="ns2:MediaServiceMetadata" minOccurs="0"/>
                <xsd:element ref="ns2:MediaServiceFastMetadata" minOccurs="0"/>
                <xsd:element ref="ns2:MediaServiceDateTaken" minOccurs="0"/>
                <xsd:element ref="ns2:MediaServiceAutoTags" minOccurs="0"/>
                <xsd:element ref="ns2:MediaServiceLocation" minOccurs="0"/>
                <xsd:element ref="ns2:MediaServiceOCR" minOccurs="0"/>
                <xsd:element ref="ns2:MediaServiceGenerationTime" minOccurs="0"/>
                <xsd:element ref="ns2:MediaServiceEventHashCode" minOccurs="0"/>
                <xsd:element ref="ns2:MediaServiceAutoKeyPoints" minOccurs="0"/>
                <xsd:element ref="ns2:MediaServiceKeyPoints" minOccurs="0"/>
                <xsd:element ref="ns3:SharedWithUsers" minOccurs="0"/>
                <xsd:element ref="ns3:SharedWithDetails" minOccurs="0"/>
                <xsd:element ref="ns2:MediaLengthInSeconds" minOccurs="0"/>
                <xsd:element ref="ns2:lcf76f155ced4ddcb4097134ff3c332f" minOccurs="0"/>
                <xsd:element ref="ns3:TaxCatchAll" minOccurs="0"/>
                <xsd:element ref="ns2:MediaServiceObjectDetectorVersions"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037f4012-bb7e-4ab8-98ff-d6ffdb3b608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Location" ma:index="12" nillable="true" ma:displayName="Location" ma:internalName="MediaServiceLocation" ma:readOnly="true">
      <xsd:simpleType>
        <xsd:restriction base="dms:Text"/>
      </xsd:simpleType>
    </xsd:element>
    <xsd:element name="MediaServiceOCR" ma:index="13" nillable="true" ma:displayName="Extracted Text" ma:internalName="MediaServiceOCR" ma:readOnly="true">
      <xsd:simpleType>
        <xsd:restriction base="dms:Note">
          <xsd:maxLength value="255"/>
        </xsd:restriction>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AutoKeyPoints" ma:index="16" nillable="true" ma:displayName="MediaServiceAutoKeyPoints" ma:hidden="true" ma:internalName="MediaServiceAutoKeyPoints" ma:readOnly="true">
      <xsd:simpleType>
        <xsd:restriction base="dms:Note"/>
      </xsd:simpleType>
    </xsd:element>
    <xsd:element name="MediaServiceKeyPoints" ma:index="17" nillable="true" ma:displayName="KeyPoints" ma:internalName="MediaServiceKeyPoints" ma:readOnly="true">
      <xsd:simpleType>
        <xsd:restriction base="dms:Note">
          <xsd:maxLength value="255"/>
        </xsd:restriction>
      </xsd:simpleType>
    </xsd:element>
    <xsd:element name="MediaLengthInSeconds" ma:index="20" nillable="true" ma:displayName="MediaLengthInSeconds" ma:hidden="true" ma:internalName="MediaLengthInSeconds" ma:readOnly="true">
      <xsd:simpleType>
        <xsd:restriction base="dms:Unknown"/>
      </xsd:simpleType>
    </xsd:element>
    <xsd:element name="lcf76f155ced4ddcb4097134ff3c332f" ma:index="22" nillable="true" ma:taxonomy="true" ma:internalName="lcf76f155ced4ddcb4097134ff3c332f" ma:taxonomyFieldName="MediaServiceImageTags" ma:displayName="画像タグ" ma:readOnly="false" ma:fieldId="{5cf76f15-5ced-4ddc-b409-7134ff3c332f}" ma:taxonomyMulti="true" ma:sspId="ce391acf-b2a8-4a1c-9c03-161b1cee9121" ma:termSetId="09814cd3-568e-fe90-9814-8d621ff8fb84" ma:anchorId="fba54fb3-c3e1-fe81-a776-ca4b69148c4d" ma:open="true" ma:isKeyword="false">
      <xsd:complexType>
        <xsd:sequence>
          <xsd:element ref="pc:Terms" minOccurs="0" maxOccurs="1"/>
        </xsd:sequence>
      </xsd:complexType>
    </xsd:element>
    <xsd:element name="MediaServiceObjectDetectorVersions" ma:index="24" nillable="true" ma:displayName="MediaServiceObjectDetectorVersions" ma:hidden="true" ma:indexed="true" ma:internalName="MediaServiceObjectDetectorVersions" ma:readOnly="true">
      <xsd:simpleType>
        <xsd:restriction base="dms:Text"/>
      </xsd:simpleType>
    </xsd:element>
    <xsd:element name="MediaServiceSearchProperties" ma:index="25"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27dda6d5-1069-4941-88bc-1dab9b7b0ffc" elementFormDefault="qualified">
    <xsd:import namespace="http://schemas.microsoft.com/office/2006/documentManagement/types"/>
    <xsd:import namespace="http://schemas.microsoft.com/office/infopath/2007/PartnerControls"/>
    <xsd:element name="SharedWithUsers" ma:index="18"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共有相手の詳細情報" ma:internalName="SharedWithDetails" ma:readOnly="true">
      <xsd:simpleType>
        <xsd:restriction base="dms:Note">
          <xsd:maxLength value="255"/>
        </xsd:restriction>
      </xsd:simpleType>
    </xsd:element>
    <xsd:element name="TaxCatchAll" ma:index="23" nillable="true" ma:displayName="Taxonomy Catch All Column" ma:hidden="true" ma:list="{b4645314-3206-445f-94d4-f8b75ff27056}" ma:internalName="TaxCatchAll" ma:showField="CatchAllData" ma:web="27dda6d5-1069-4941-88bc-1dab9b7b0ff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6192FDB7-E9B6-41C7-89C1-0A3F1D94200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037f4012-bb7e-4ab8-98ff-d6ffdb3b6080"/>
    <ds:schemaRef ds:uri="27dda6d5-1069-4941-88bc-1dab9b7b0ffc"/>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FDBFE77-F3CD-4074-B5FF-EB05F3635EE9}">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Office Theme</Template>
  <TotalTime>165</TotalTime>
  <Words>415</Words>
  <PresentationFormat>A4 210 x 297 mm</PresentationFormat>
  <Paragraphs>50</Paragraphs>
  <Slides>5</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5</vt:i4>
      </vt:variant>
    </vt:vector>
  </HeadingPairs>
  <TitlesOfParts>
    <vt:vector size="11" baseType="lpstr">
      <vt:lpstr>游ゴシック</vt:lpstr>
      <vt:lpstr>游ゴシック Medium</vt:lpstr>
      <vt:lpstr>Aptos</vt:lpstr>
      <vt:lpstr>Aptos Display</vt:lpstr>
      <vt:lpstr>Arial</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2024-05-08T12:25:41Z</dcterms:created>
  <dcterms:modified xsi:type="dcterms:W3CDTF">2024-06-20T03:05:07Z</dcterms:modified>
</cp:coreProperties>
</file>

<file path=docProps/thumbnail.jpeg>
</file>